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5FFD0-8958-43BC-84C1-3E0D0E39E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15DD6-E783-4123-A686-97FBDA129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961F1-042A-4FD5-BA60-0B3B23327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6374A-C19A-4CB2-902D-5A4B89A94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1C3640-1E87-4AD8-BF28-9FBA2AE27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D45A51-C2B9-4E77-94D5-E4858AEB7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CBA30B-E755-4258-B44C-BFD8BFEF1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4B4E3-F92E-4223-8C37-9B5AE77DA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CF7A1-CAE8-4401-A2AC-070900D81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DE44E-58FA-4FD4-A643-DD9C6B80E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DB3E1-8A9E-4C52-9F5C-E94A31A28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320123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我的阅读经验演讲稿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阅读的启蒙与初心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阅读方法与技巧分享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阅读过程中的思考与感悟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阅读如何影响我的人生观与价值观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阅读在职业发展与学术研究中的作用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阅读推广与传承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阅读的启蒙与初心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童话故事中的奇幻世界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童话故事是我童年阅读的另一重要组成部分。通过童话故事，我进入了一个充满奇幻和想象力的世界，培养了对文学的热爱。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小人书与连环画的魅力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回忆起童年时期，小人书和连环画是我最早的阅读启蒙。它们以生动的图画和简洁的文字吸引了我，让我对阅读产生了浓厚的兴趣。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童年时期的阅读记忆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阅读让我接触到更广阔的知识领域和不同的文化背景，开拓了我的视野。同时，通过阅读，我获得了丰富的情感体验，内心世界变得更加丰富多彩。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阅读不仅提供了知识和信息，还培养了我的批判性思维和独立思考能力。我学会了审视作者的观点，形成自己的见解，并勇于表达和分享。</a:t>
            </a:r>
            <a:endParaRPr lang="en-US" sz="1100"/>
          </a:p>
          <a:p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开拓视野，丰富内心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培养批判性思维与独立思考能力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阅读带来的心灵启迪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阅读的初衷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我之所以热爱阅读，最初是出于对知识的渴望和追求。我希望通过阅读，了解世界的奥秘，探索人类的智慧，不断丰富自己的知识和见识。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阅读的目标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阅读的过程中，我逐渐明确了自己的阅读目标。我不仅希望获取知识，还希望通过阅读提升自己的思维能力和判断力，成为一个有深度、有见解的人。同时，我也希望通过阅读传递知识和智慧，与他人分享阅读的乐趣和收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初心：对知识的渴望与追求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阅读方法与技巧分享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选择适合自己的书籍，需要考虑自己的兴趣、需求和阅读能力。同时，选择经典、有深度、有启发性的书籍也很重要。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选书原则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根据个人兴趣和需求，推荐不同类型的书籍。例如，文学类书籍可以推荐《百年孤独》、《围城》等；历史类书籍可以推荐《史记》、《世界历史》等；哲学类书籍可以推荐《论语》、《庄子》等。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推荐清单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选书原则及推荐清单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精读文本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深度阅读需要精读文本，注重细节和语言运用。通过仔细阅读文本，理解作者的写作意图和思想感情。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思考与分析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在精读文本的基础上，需要进行思考和分析。思考文本所表达的主题和意义，分析文本的结构和写作特点。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笔记与总结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为了更好地理解文本内涵，需要做好笔记和总结。将重要的观点、论据和例子记录下来，形成自己的理解和见解。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深度阅读：如何理解文本内涵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预览与筛选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在开始阅读之前，先预览文本的内容和结构。通过标题、目录、摘要等信息，筛选出自己需要仔细阅读的部分。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快速浏览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采用快速浏览的方式，迅速了解文本的主要内容和观点。注意抓住关键词和关键句，理解文本的核心思想。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回顾与复习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阅读完成后，需要进行回顾和复习。检查自己是否理解了文本的主要内容和观点，思考如何将所学知识应用到实际生活中。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速读技巧：提高阅读效率与质量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阅读过程中的思考与感悟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启发思考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与作者的对话不仅仅是单向的接收信息，更是一种思考和启发的过程。通过与作者的交流，我可以思考自己的观点，形成自己的独特思考方式。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跨越时空的沟通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通过阅读，我们可以与历史上的伟大思想家、作家进行对话，了解他们的观点和思想，这种跨越时空的交流让我感受到了人类思想的深度和广度。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共鸣与理解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有时候，我会在阅读中找到与作者相似的思考方式和情感体验，这种共鸣让我更加深入地理解文本和作者。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与作者对话：跨越时空的思想交流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在阅读过程中，我会思考文本所表达的观点和立场是否真实可信，是否存在偏见或误导。这种审视让我更加谨慎地对待所接收的信息。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审视文本的真实性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对于文本中的观点和立场，我不会盲目接受，而是会进行批判性的思考和分析。我会思考这些观点是否符合逻辑和事实，是否有足够的证据支持。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批判性地接受信息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通过批判性思维，我可以更加深入地了解文本的内涵和外延，同时也可以培养自己的独立见解和思考能力。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形成自己的独立见解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批判性思维：审视文本中的观点与立场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https://d.book118.com/745232012333011114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2024-09-22T06:14:43.097</cp:lastPrinted>
  <dcterms:created xsi:type="dcterms:W3CDTF">2024-09-21T22:14:43Z</dcterms:created>
  <dcterms:modified xsi:type="dcterms:W3CDTF">2024-09-21T22:14:45Z</dcterms:modified>
</cp:coreProperties>
</file>