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C545A-1F81-43D4-950A-0AAA571F3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F7352-FDC3-482F-8FD7-25F4967E8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DF08F-5E77-484E-9FCE-386C6DF52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A6E54-0B9F-495F-A990-FE3D8DE95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687C6E-B738-4491-BC5B-730BF1DD7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540B9-2BDE-4FD2-9892-04C3C4C36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B3DAB-144B-4F9D-BE13-7DB867BBD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5D1E7-E01F-4B2C-AF5D-8B780C073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F2C58-A89D-4C41-B132-C1A9869B2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16AF9-83B4-4261-9337-5FA1BF1C3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D95DD-6901-4670-A9CE-AE0E3C462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320413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数据分析的意义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数据分析在各领域应用及案例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数据分析技能提升与职业发展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数据可视化在数据分析中作用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032" b="50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数字化时代的数据爆炸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随着互联网、物联网等技术的快速发展，数据量呈现爆炸式增长，数据分析成为提取有价值信息的必要手段。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企业决策的重要依据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数据分析能够揭示市场趋势、消费者行为和企业运营状况，为企业决策提供有力支持。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推动社会进步的力量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数据分析在医疗、教育、交通等各个领域发挥重要作用，推动社会进步和发展。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5" b="41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创新商业模式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通过数据分析，企业可以快速准确地把握市场动态和消费者需求，提高决策效率和准确性。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数据分析能够发现新的市场机会和商业模式，为企业创新提供思路和方向。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数据分析可以揭示资源利用情况，帮助企业优化资源配置，降低成本，提高盈利能力。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在激烈的市场竞争中，拥有数据分析能力的企业能够更快地适应市场变化，提高竞争力。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数据分析基本概念与原理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数据分析是指用适当的统计分析方法对收集来的大量数据进行分析，提取有用信息和形成结论而对数据加以详细研究和概括总结的过程。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根据分析目的的不同，数据分析可以分为描述性数据分析、探索性数据分析、验证性数据分析等。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83" r="34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52" r="303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明确分析目的和思路→数据收集→数据处理→数据分析→数据展现→报告撰写。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包括对比分析法、分组分析法、交叉分析法、结构分析法、漏斗图分析法、综合评价分析法、因素分析法、矩阵关联分析法等。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Tableau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常用数据分析工具介绍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Excel是微软办公套装软件的一个重要的组成部分，它可以进行各种数据的处理、统计分析和辅助决策操作，广泛地应用于管理、统计财经、金融等众多领域。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SPSS是世界上最早的统计分析软件，具有专业统计分析功能，在社会科学、自然科学的各个领域都可发挥巨大的作用。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Tableau是一款数据可视化工具，可以快速分析、可视化并分享信息，帮助用户更好地洞察数据。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Python是一种面向对象的解释型计算机程序设计语言，具有丰富的数据分析库和强大的数据处理能力，是数据分析领域的重要工具之一。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数据分析在各领域应用及案例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通过数据分析，企业可以了解市场趋势、消费者需求以及竞争对手状况，从而制定更加精准的市场营销策略。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基于用户数据，企业可以构建用户画像，对用户进行细分，并提供个性化的产品和服务。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通过对业务流程中的数据进行分析，企业可以发现业务瓶颈和优化空间，进而提升业务效率和降低成本。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商业领域应用案例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73" r="87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数据分析在基因组学领域发挥着重要作用，通过对海量基因数据的分析，科学家们可以揭示基因与疾病之间的关联，为疾病诊断和治疗提供新思路。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天文学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天文学家利用数据分析技术处理观测数据，以发现新的天体、揭示宇宙演化规律等。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气候变化研究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通过对历史气候数据的分析，科学家们可以了解气候变化的趋势和原因，为应对气候变化提供科学依据。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科学研究领域应用案例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数据分析在人口普查中发挥着关键作用，通过对人口数据的分析，政府可以了解人口结构、分布和流动状况，为制定社会政策提供数据支持。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人口普查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数据分析可以帮助调查机构更加准确地了解公众的意见和态度，为政府和企业提供决策参考。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民意调查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政府可以利用数据分析技术对政策实施效果进行评估，以便及时调整政策方向和力度。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政策评估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社会调查与决策支持应用案例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https://d.book118.com/745232041342011110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2024-09-16T12:30:19.947</cp:lastPrinted>
  <dcterms:created xsi:type="dcterms:W3CDTF">2024-09-16T04:30:19Z</dcterms:created>
  <dcterms:modified xsi:type="dcterms:W3CDTF">2024-09-16T04:30:21Z</dcterms:modified>
</cp:coreProperties>
</file>