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66E41-9F7F-48D1-9708-C9C97728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0234B-6295-40F5-AB60-C5D44ED21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7295B-00CD-465A-ABDE-CA308C239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F995D-E549-4EFC-8A84-EC254C4B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F7B41-E074-40F7-85EA-47602ADD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5FE56E-26CB-45D3-86C6-93748512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831F4-A5FD-4F91-916F-4426C4B3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4F15B-3C71-4D81-947D-2CB92382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19477-50D3-4E0F-848E-13013FAE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F289F-6F16-41A9-85A1-C1FC50C6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37A1C-2DDA-43FB-A7C2-3DF143D3D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2132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以学为主当堂达标理念下学生阅读能力的培养课题总结学科论文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以学为主当堂达标理念解读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学生阅读能力现状分析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以学为主当堂达标理念下阅读能力培养策略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实践案例分析与效果评估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面临的挑战与未来发展方向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阅读能力的重要性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阅读能力是学生获取知识、提高综合素质的重要途径，对于各学科学习都具有重要意义。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当前教育改革强调以学为主、当堂达标的教学理念，注重学生的主体性和自主学习能力。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本课题旨在探讨在以学为主、当堂达标的教学理念下，如何有效培养学生的阅读能力，提高阅读教学效果，为教育实践提供理论支持和实践指导。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08" r="14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83" r="16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13" b="58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通过实证研究和理论分析，探究以学为主、当堂达标教学理念下学生阅读能力的培养策略及其实践效果。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如何在以学为主、当堂达标的教学理念下，设计有效的阅读教学策略？这些策略对学生阅读能力提升有何影响？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采用文献研究、问卷调查、实验研究和案例分析等方法，综合运用定量和定性研究手段。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本课题以中小学阶段学生为研究对象，探讨以学为主、当堂达标教学理念下学生阅读能力的培养策略及其实践效果。同时，涉及不同学科领域的阅读教学实践。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以学为主当堂达标理念解读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该理念注重教学目标的明确性和可达性，要求教师在课前精心备课，制定具体、可操作的教学目标。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当堂评价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以学为主当堂达标理念倡导在课堂上即时评价学生的学习成果，以便及时调整教学策略，确保学生达到预定目标。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以学为主当堂达标理念强调学生在教学过程中的主体地位，关注学生的学习需求和发展潜力。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理念内涵及特点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教学重点不同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传统教学理念以教师讲授为主，而以学为主当堂达标理念则强调学生的自主学习和探究。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评价方式不同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传统教学理念注重期末评价，而以学为主当堂达标理念则重视过程评价和即时反馈。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师生角色不同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在传统教学理念中，教师是知识的传递者，学生则是知识的接受者；而在以学为主当堂达标理念中，教师是学生学习的引导者和促进者，学生则是学习的主体和参与者。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与传统教学理念比较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以学为主当堂达标理念要求教师在课前充分准备，明确教学目标和评价标准，从而提高课堂教学的针对性和实效性。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该理念关注学生的个体差异和全面发展，通过多样化的教学方式和手段激发学生的学习兴趣和积极性，促进学生的自主学习和探究能力的发展。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以学为主当堂达标理念符合当代教育改革的方向和要求，对于推动学校教育教学改革、提高教育质量具有重要意义。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在教育实践中应用价值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学生阅读能力现状分析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15" r="2371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学生能够准确识别和理解文本中的字词、短语和句子，掌握基本的阅读技巧，如略读、扫读和精读等。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认读能力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学生能够通过阅读理解文本的主旨、观点和情感态度，分析文本的结构和逻辑关系，以及推断隐含信息和作者意图。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学生具备较高的文化素养和审美能力，能够欣赏和评价不同文体的文学作品，以及非文学类文本中的优秀表达。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鉴赏能力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学生能够通过阅读激发创新思维，提出个人见解和观点，以及将所学知识应用于实际问题的解决中。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阅读能力构成要素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学生阅读能力水平受多种因素影响，如阅读兴趣、阅读习惯、阅读方法、家庭背景等。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采用标准化测试、教师评价和学生自评等多种方式对学生阅读能力进行评估。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大部分学生阅读能力达到基本要求，但高水平阅读能力的学生比例较低。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当前学生阅读能力水平评估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https://d.book118.com/745232132224011113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2024-09-20T11:04:19.967</cp:lastPrinted>
  <dcterms:created xsi:type="dcterms:W3CDTF">2024-09-20T03:04:19Z</dcterms:created>
  <dcterms:modified xsi:type="dcterms:W3CDTF">2024-09-20T03:04:22Z</dcterms:modified>
</cp:coreProperties>
</file>