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00539-AF57-4775-A3D5-E6EDD865D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45E49-C629-4EFA-B9DC-875D134F9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D2360-A662-4395-A50D-CFCD95DBF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0F4B5-09CE-48F2-BA9F-5DDC29952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3A2C5-376F-48AC-9EA6-B6388E4BC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8E92F9-B03C-4A28-8C47-41EBE3EEE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3D70E-9056-4875-8B39-FBCAD56DD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EF211-2729-414C-AFFE-5492AE42E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495D4-8D26-4691-905D-38503B674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472C7-2D84-4042-BAE7-D7F17D77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7A16B-74A6-47B3-A309-56D40E1F4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332431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肿瘤预防的方法与策略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肿瘤筛查与早期发现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肿瘤是指机体细胞异常增生形成的肿块，具有异常的形态、代谢和功能。根据其组织来源、生长方式和恶性程度，肿瘤可分为良性肿瘤和恶性肿瘤。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肿瘤是机体细胞在各种内外因素作用下，发生异常增生而形成的肿块。良性肿瘤通常生长缓慢，膨胀性生长，边界清楚，不会发生转移；而恶性肿瘤则生长迅速，浸润性生长，与周围组织粘连，并可能发生转移。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肿瘤的病因复杂，主要包括遗传因素、环境因素、生活习惯和慢性炎症等。发病机制涉及细胞周期调控、基因突变和表观遗传学改变等多个层面。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的发生是多因素、多步骤的过程。遗传因素如基因突变和染色体异常等可增加个体患肿瘤的风险；环境因素如化学致癌物、辐射和慢性炎症等也可诱发肿瘤。此外，不良的生活习惯如吸烟、酗酒和缺乏运动等也与肿瘤的发生密切相关。肿瘤的发生还涉及到细胞周期调控、基因突变和表观遗传学改变等多个层面，这些改变导致细胞生长和凋亡的平衡被打破，最终形成肿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肿瘤的症状与诊断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总结词：肿瘤的症状因部位和性质而异，常见症状包括肿块、疼痛、出血、消瘦和乏力等。诊断肿瘤需要进行体格检查、实验室检查和影像学检查等综合手段。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肿瘤的症状与其生长部位和性质有关。良性肿瘤通常无症状或症状较轻，而恶性肿瘤则可能出现肿块、疼痛、出血、消瘦和乏力等症状。当出现上述症状时，应及时就医进行相关检查。体格检查是初步诊断的重要步骤，可以发现异常肿块和其他异常体征。实验室检查包括血液检查、尿液检查和肿瘤标志物检测等，有助于诊断和鉴别不同类型的肿瘤。影像学检查如X线、CT、MRI和超声等可以提供更详细的解剖结构和病灶信息，有助于确定肿瘤的位置、大小和浸润范围。综合运用这些检查手段可以提高肿瘤诊断的准确性和可靠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预防肿瘤可以降低患病风险，减少疾病发生后的治疗难度和医疗负担。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预防是治疗的前提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预防优于治疗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预防与治疗的互补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预防肿瘤可以避免疾病对身体的损害，相比治疗，预防更为有效且有益。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预防和治疗效果相辅相成，共同构成全面的肿瘤防控体系。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预防与治疗的关系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通过预防肿瘤，可以减少医疗资源的消耗，降低治疗费用，减轻社会和个人的经济负担。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预防肿瘤可以降低患病率，减少因病缺勤和过早死亡的现象，提高社会生产效率。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预防肿瘤不仅有益于个人健康，也有益于社会经济发展，能够创造经济效益。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创造经济效益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预防的经济学意义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预防肿瘤可以减少疾病对身体的损害，提高患者的生活质量。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延长寿命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预防肿瘤可以降低患病风险，减少死亡人数，延长人均寿命。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预防肿瘤是促进健康的重要手段，有助于构建健康的社会。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预防的医学意义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肿瘤预防的方法与策略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53" b="3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保持规律的作息时间，充足的睡眠有助于身体免疫力的提高，降低肿瘤发生的风险。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戒烟和限制酒精摄入量是预防肿瘤的重要措施，烟草和酒精都是公认的致癌物质。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避免过度劳累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合理安排工作和生活，避免长期处于高压力状态，过度劳累会增加身体负担，影响免疫力。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https://d.book118.com/745233243140011040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2024-08-31T13:06:09.695</cp:lastPrinted>
  <dcterms:created xsi:type="dcterms:W3CDTF">2024-08-31T05:06:09Z</dcterms:created>
  <dcterms:modified xsi:type="dcterms:W3CDTF">2024-08-31T05:06:11Z</dcterms:modified>
</cp:coreProperties>
</file>