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83FBEF-58BB-42BC-A357-47D8E8CA5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EF6A1-75EF-442D-8D07-13FEFB72A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D0A252-F415-46B5-9412-38F7C550E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BD1068-099B-43C4-86D9-3BDFEA0D1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799678-A7EE-465F-8139-18B246E24F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EA3CB2-78DA-4993-B3C9-765F5BDF03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002164-8C82-4420-BAF0-C8AD664394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528532-DC91-4390-B859-6491EB64B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72A4EF-DEA7-4709-B2E3-DB5EF2C22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2835C-4FB5-40C8-9BDB-DE562A97F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FCF68-A961-41BB-94FB-98C71D185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3411210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护士进修对感染控制的要求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感染控制基础知识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护士进修感染控制技能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感染控制实践应用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护士在感染控制中的挑战与应对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提高护士对感染控制的认识和重视程度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通过进修培训，使护士更加深入地了解感染控制的重要性和必要性，增强感染控制的意识。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92" r="14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更新护士的感染控制知识和技能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随着医疗技术的不断发展和医院感染控制标准的不断提高，护士需要不断更新自己的感染控制知识和技能，以适应新的工作要求。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降低医院感染发生率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通过提高护士的感染控制能力和水平，有效降低医院感染的发生率，保障患者和医护人员的健康和安全。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护士是医院感染控制的主要执行者之一，负责实施各项感染控制措施，如手卫生、消毒隔离、无菌操作等。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感染控制的执行者</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护士需要密切观察患者的病情变化，及时发现并报告医院感染病例，协助医生进行诊断和治疗。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感染监测和报告的责任人</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护士需要将所学的感染控制知识和技能传授给其他医护人员和患者家属，提高他们的感染控制意识和能力。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感染控制知识的传播者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护士需要积极参与医院感染控制质量的改进工作，提出改进意见和建议，促进医院感染控制水平的不断提高。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感染控制质量的改进者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护士在感染控制中的角色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感染控制基础知识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感染是指病原体侵入人体，引起局部或全身性炎症反应的过程。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感染的定义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根据病原体种类和感染部位的不同，感染可分为细菌感染、病毒感染、真菌感染、寄生虫感染等。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感染的分类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接触传播</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空气传播</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水和食物传播</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医源性传播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感染传播的途径</a:t>
              </a:r>
            </a:p>
          </p:txBody>
        </p:sp>
      </p:grpSp>
      <p:pic>
        <p:nvPicPr>
          <p:cNvPr id="28" name="Picture 28"/>
          <p:cNvPicPr>
            <a:picLocks noChangeAspect="1"/>
          </p:cNvPicPr>
          <p:nvPr/>
        </p:nvPicPr>
        <p:blipFill>
          <a:blip r:embed="rId2"/>
          <a:srcRect l="14585" r="14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6638" r="663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4543" r="1454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通过直接接触或间接接触污染的物品或环境而传播。</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通过飞沫、尘埃等空气悬浮微粒而传播。</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通过污染的水和食物而传播。</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在医疗过程中由于操作不当或消毒不严格等原因引起的传播。</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包括老年人、儿童、孕妇、免疫力低下者等。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包括病原体毒力、数量、侵入途径、环境因素、宿主免疫力等。此外，医疗操作中的不规范行为、消毒不严格等也是导致医院感染的危险因素。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易感人群和危险因素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易感人群</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护士进修感染控制技能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严格遵守手卫生规范，掌握正确的洗手和手消毒方法。</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了解并正确使用个人防护用品，如口罩、手套、隔离衣等。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知晓职业暴露的危害及防护措施，如针刺伤、血液体液污染等。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手卫生和个人防护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正确使用各种消毒和灭菌设备，如紫外线灯、高压蒸汽灭菌器等。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了解不同物品的消毒和灭菌方法，如医疗器械、敷料、被服等。</a:t>
            </a:r>
          </a:p>
        </p:txBody>
      </p:sp>
      <p:pic>
        <p:nvPicPr>
          <p:cNvPr id="7" name="Picture 7"/>
          <p:cNvPicPr>
            <a:picLocks noChangeAspect="1"/>
          </p:cNvPicPr>
          <p:nvPr/>
        </p:nvPicPr>
        <p:blipFill>
          <a:blip r:embed="rId2"/>
          <a:srcRect l="9727" r="972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26" r="962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掌握常用消毒剂和灭菌剂的性能、使用范围、配制方法及注意事项。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消毒和灭菌技术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https://d.book118.com/745234112103011121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2024-09-24T05:22:51.473</cp:lastPrinted>
  <dcterms:created xsi:type="dcterms:W3CDTF">2024-09-23T21:22:51Z</dcterms:created>
  <dcterms:modified xsi:type="dcterms:W3CDTF">2024-09-23T21:22:53Z</dcterms:modified>
</cp:coreProperties>
</file>