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59E69-4B8D-4601-9E5D-B30F03038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4875C-ADE8-4D89-97E2-579DAE7F6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E8794-D3C8-4AB9-94F8-2B50330A4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01A1A-7DB7-4528-BA7A-7CA18A86B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B418F8-528E-479E-B67C-77B619071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56B402-E94D-47FF-BB02-BDF2C059A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5B0C38-5CF8-49ED-96E8-57C5D848F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02E0B-60B6-4087-A4F2-E268F9944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65AEA0-0F32-4A8E-9438-7AE0F6210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54BC5-1153-4AEA-906C-74F4706A6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C0D9D-ACBE-4F61-BA29-3A85B83AB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34221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可再生能源行业安全工程主管的培训流程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培训师资力量与团队建设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能源互联网与智能电网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分析能源互联网与智能电网在可再生能源领域的应用及前景。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可再生能源行业现状及政策环境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介绍国内外可再生能源行业的发展现状，政策环境，市场规模及未来发展趋势。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新能源技术及应用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阐述太阳能、风能、水能、生物质能等可再生能源的基本原理，技术及应用领域。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明确安全工程主管在可再生能源企业中的地位和作用，以及与其他部门的协作关系。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安全工程主管的角色定位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详细介绍安全工程主管的职责范围，包括安全管理、安全培训、安全检查和事故处理等任务。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安全工程主管的职责与任务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阐述安全工程主管应具备的专业素质和能力，如熟悉安全生产法律法规、掌握安全管理方法、具备应急处理能力等。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安全工程主管的素质与能力要求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安全工程主管角色与职责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提高安全意识和技能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通过培训，使安全工程主管深刻认识到安全生产的重要性，提高安全意识和技能水平。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培训过程中，将系统介绍安全管理的方法和工具，包括风险评估、危险源辨识、事故预防和控制等，使安全工程主管能够熟练掌握并运用这些方法。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通过模拟演练和案例分析等方式，提高安全工程主管在应对突发事件和事故时的应急处理能力。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通过培训，推动可再生能源企业建立完善的安全管理体系，形成积极的安全文化氛围。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掌握安全管理方法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提升应急处理能力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促进企业安全文化建设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安全生产法律法规与政策解读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安全生产法及相关法规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深入解读《安全生产法》及其配套法规，明确企业安全生产的法律责任和义务。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能源行业安全政策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详细介绍国家及地方关于可再生能源行业安全生产的政策要求，指导企业合规经营。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法律法规实施与监管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分析安全生产法律法规的执行与监管情况，提高企业应对执法检查的能力。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设备运行与维护安全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讲解可再生能源设备的运行维护规范，确保设备安全稳定运行。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安全操作与应急处置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培训员工掌握可再生能源设备的安全操作规程和应急处置方法，提高员工安全意识和操作技能。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可再生能源技术原理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系统介绍风能、太阳能、水能等可再生能源的发电原理和技术特点。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可再生能源技术原理及安全要点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介绍安全管理体系的概念、作用和意义，引导企业构建科学的安全管理体系。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安全管理体系概述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安全管理制度建设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指导企业制定完善的安全管理制度，包括安全生产责任制、安全检查制度、事故报告制度等。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阐述企业安全文化建设的重要性和方法，推动企业形成良好的安全文化氛围。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安全管理体系建设与实施方法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介绍常用的风险评估方法和技术，如风险矩阵、故障树分析等，帮助企业识别潜在风险。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根据风险评估结果，制定相应的风险应对策略和措施，如风险规避、风险降低、风险转移等。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应急预案制定与演练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指导企业制定针对可能发生的突发事件的应急预案，并定期组织演练，提高企业应对突发事件的能力。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培训方法与手段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结合实际案例，分析可再生能源行业安全事故的原因、过程和后果，以及应对措施和教训。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通过案例讨论，引导学员思考如何在实际工作中应用理论知识，提高安全意识和应对能力。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深入讲解可再生能源行业安全工程的理论知识，包括安全法规、安全标准、安全管理体系等。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理论授课与案例分析相结合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组织学员参观可再生能源企业或项目现场，了解实际工作环境和设备设施。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在现场进行安全检查和评估，指出存在的安全隐患和风险，提出改进措施和建议。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结合现场情况，讲解安全操作规程和应急处置措施，提高学员的实际操作能力。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实地考察与现场教学相辅助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https://d.book118.com/745234221331011110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2024-09-16T10:26:46.600</cp:lastPrinted>
  <dcterms:created xsi:type="dcterms:W3CDTF">2024-09-16T02:26:46Z</dcterms:created>
  <dcterms:modified xsi:type="dcterms:W3CDTF">2024-09-16T02:26:48Z</dcterms:modified>
</cp:coreProperties>
</file>