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74299-FB43-4E93-8734-0AE744FA7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A4EEC-69D1-44D7-9856-82D63F0B9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6B57E-66DB-4FEE-82FC-5F27662C9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0E7CE-EAB3-4227-9C05-982C8C3B4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3FB841-020E-4012-914C-71686FF58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A4A45-CD38-4A22-81B8-CC5BA7FA6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CF5442-DC12-4DDB-9335-96F5D18EB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83EED-8518-419A-8D1E-C02DFE5E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48DD1-084A-47AA-8736-6F8B67DCA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2FDCE-3C28-4E58-8BC5-5778028B3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BC007-245A-4F6D-A5EE-25CB279AA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34230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深度洞察服务行业人员培训的新维度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新维度一：情感智能培训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新维度二：跨文化沟通培训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新维度三：数字化技能培训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新维度四：团队协作与领导力培训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实施策略与建议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随着经济全球化和互联网的普及，服务行业在各国经济中的地位日益重要，对服务人员的素质要求也越来越高。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服务行业快速发展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优质的服务是服务行业的核心竞争力，而人员培训是提高服务质量、提升企业形象和增强竞争力的关键。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人员培训是关键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在新时代背景下，服务行业人员需要掌握更多的技能、知识和素养，以适应不断变化的市场需求和客户期望。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适应新时代需求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当前服务行业人员培训内容往往过于注重理论知识和技能培训，而忽视了对员工职业素养、沟通能力和创新能力的培养。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培训内容与市场需求脱节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传统的培训方式以课堂讲授为主，缺乏实践性和互动性，难以激发员工的学习兴趣和积极性。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由于缺乏有效的评估机制和标准，企业难以对培训效果进行准确衡量，也无法及时调整培训计划和内容。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培训效果难以评估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由于培训内容枯燥、培训方式单一等原因，员工对培训的参与度和满意度普遍较低，影响了培训效果和企业文化的建设。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员工参与度低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服务行业人员培训现状与挑战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新维度一：情感智能培训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情感智能定义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情感智能是指个体识别、理解、利用自己和他人情感的能力，以及管理和调节自己和他人情感的能力。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情感智能在服务行业中重要性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服务行业人员需要具备良好的情感智能，才能更好地理解客户需求，提供个性化服务，建立良好客户关系，提升客户满意度和忠诚度。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情感智能概念及重要性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识别客户情感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通过观察客户面部表情、语气、肢体语言等，准确识别客户情感状态，如愉悦、不满、焦虑等。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深入分析客户情感背后的需求和期望，提供符合客户期望的服务和产品。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调节客户情感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在客户出现消极情感时，通过积极倾听、共情、安慰等方式，有效调节客户情感，提升客户满意度。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情感智能在服务行业中应用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27" r="30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69" b="49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情感智能培训方法与技巧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通过模拟真实服务场景，让学员扮演客户和服务人员，练习识别和理解客户情感，以及应对不同情感状态的技巧。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分析成功和失败的服务案例，总结情感智能在服务过程中的运用和效果，提升学员对情感智能的认识和应用能力。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情绪管理训练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通过情绪调节技巧的学习和实践，如深呼吸、冥想等，帮助学员提高自我情绪管理能力，更好地应对工作压力和客户情绪。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新维度二：跨文化沟通培训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指不同文化背景下个体或群体间进行的交流活动，涉及语言、价值观、习俗、信仰等多个层面。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随着全球化进程加速，服务行业面临越来越多来自不同文化背景的客户，跨文化沟通能力成为提升服务质量、增强客户满意度的关键因素。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不同国家和地区使用不同语言，语言理解不当可能导致信息传递失真或误解。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不同文化背景下，人们对时间观念、空间距离、礼仪习俗等方面存在差异，忽视这些差异可能导致服务失误或客户不满。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不同文化对价值观的认知和重视程度不同，可能引发服务过程中的价值观冲突。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价值观冲突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服务行业中的跨文化沟通挑战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https://d.book118.com/745234230331011110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2024-09-16T10:26:46.796</cp:lastPrinted>
  <dcterms:created xsi:type="dcterms:W3CDTF">2024-09-16T02:26:46Z</dcterms:created>
  <dcterms:modified xsi:type="dcterms:W3CDTF">2024-09-16T02:26:49Z</dcterms:modified>
</cp:coreProperties>
</file>