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8AA46F2-36F2-468D-AE87-CE58140476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9409EC-B4EB-4DF8-BD6F-5DD80C8CB1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D972330-3883-4207-94EA-884F340099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432530B-717A-40E1-A6EA-A9AE5E1B73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3A5A9BD-47B3-4A8B-B6A7-A16C417584A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8307E77-D1A4-423E-96D1-D59F5902F51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40AE44C-2615-4332-94D5-21A1DA6F97A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37B4F1-7ABC-409B-80B6-736FA6CCA1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6613AB-073D-4001-92C0-14662EBFA7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AEF267-4D12-4D33-977D-F510CE37BE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DD5004-F7A5-495F-9A75-09E42CA74E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5241001024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1826" y="1169431"/>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STSong"/>
                <a:ea typeface="STSong"/>
                <a:cs typeface="STSong"/>
              </a:rPr>
              <a:t>音乐心理治疗师讲课的</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366247" y="1450250"/>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音乐心理治疗简介</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音乐心理治疗的应用</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音乐心理治疗的技巧和方法</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音乐心理治疗的案例分享</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音乐心理治疗的未来展望</a:t>
            </a:r>
          </a:p>
        </p:txBody>
      </p:sp>
      <p:sp>
        <p:nvSpPr>
          <p:cNvPr id="4" name="TextBox 4"/>
          <p:cNvSpPr txBox="1"/>
          <p:nvPr/>
        </p:nvSpPr>
        <p:spPr>
          <a:xfrm>
            <a:off x="980845" y="1857940"/>
            <a:ext cx="2611755"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100000"/>
                  </a:schemeClr>
                </a:solidFill>
                <a:latin typeface="STSong"/>
                <a:ea typeface="STSong"/>
                <a:cs typeface="STSong"/>
              </a:rPr>
              <a:t>目录</a:t>
            </a:r>
          </a:p>
        </p:txBody>
      </p:sp>
      <p:sp>
        <p:nvSpPr>
          <p:cNvPr id="5" name="TextBox 5"/>
          <p:cNvSpPr txBox="1"/>
          <p:nvPr/>
        </p:nvSpPr>
        <p:spPr>
          <a:xfrm>
            <a:off x="1013810" y="2892743"/>
            <a:ext cx="4606596"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4">
                    <a:alpha val="100000"/>
                  </a:schemeClr>
                </a:solidFill>
                <a:latin typeface="STSong"/>
                <a:ea typeface="STSong"/>
                <a:cs typeface="STSong"/>
              </a:rPr>
              <a:t>CONTENT</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音乐心理治疗简介</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音乐心理治疗是一种运用音乐元素和音乐活动来促进个体心理健康和成长的治疗方式。它通过音乐的节奏、旋律、音色、和声等元素，以及音乐创作、演奏、歌唱和舞蹈等活动，来达到缓解压力、改善情绪、提高认知和社交能力等目的。</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音乐心理治疗师经过专业培训，能够根据个体需求和特点，制定个性化的治疗方案，运用不同的音乐元素和活动形式来达到治疗效果。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音乐心理治疗的定义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音乐心理治疗的历史可以追溯到古代文明时期，当时人们就认识到音乐具有治愈心灵的作用。随着医学和心理学的发展，音乐治疗逐渐成为一门独立的学科，并在20世纪中叶得到广泛认可和应用。</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如今，音乐心理治疗已经成为全球范围内广泛应用的心理健康治疗方法之一。它不仅在临床医疗领域得到广泛应用，还被广泛应用于教育、康复、老年护理等领域。</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音乐心理治疗的历史与发展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3" cy="5706182"/>
            <a:chOff x="6824385" y="841294"/>
            <a:chExt cx="4968573" cy="5706182"/>
          </a:xfrm>
        </p:grpSpPr>
        <p:pic>
          <p:nvPicPr>
            <p:cNvPr id="3" name="Picture 3"/>
            <p:cNvPicPr>
              <a:picLocks noChangeAspect="1"/>
            </p:cNvPicPr>
            <p:nvPr/>
          </p:nvPicPr>
          <p:blipFill>
            <a:blip r:embed="rId2">
              <a:alphaModFix/>
            </a:blip>
            <a:srcRect t="2958" b="2958"/>
            <a:stretch>
              <a:fillRect/>
            </a:stretch>
          </p:blipFill>
          <p:spPr>
            <a:xfrm>
              <a:off x="9032810" y="3787328"/>
              <a:ext cx="2760148" cy="2760148"/>
            </a:xfrm>
            <a:prstGeom prst="parallelogram">
              <a:avLst/>
            </a:prstGeom>
          </p:spPr>
        </p:pic>
        <p:pic>
          <p:nvPicPr>
            <p:cNvPr id="4" name="Picture 4"/>
            <p:cNvPicPr>
              <a:picLocks noChangeAspect="1"/>
            </p:cNvPicPr>
            <p:nvPr/>
          </p:nvPicPr>
          <p:blipFill>
            <a:blip r:embed="rId3">
              <a:alphaModFix/>
            </a:blip>
            <a:srcRect t="7167" b="7167"/>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音乐心理治疗的理论基础主要包括生物学理论、心理学理论和跨学科理论。生物学理论认为，音乐能够直接影响人的生理和生化过程，从而影响心理健康。心理学理论则认为，音乐能够通过影响人的认知、情感和行为来改善心理健康。跨学科理论则强调音乐心理治疗与其他学科领域的交叉融合，如神经科学、社会学和哲学等。</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音乐心理治疗的理论基础</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音乐心理治疗的应用</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874" b="287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音乐心理治疗在临床上的应用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抑郁症治疗</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音乐心理治疗师通过特定的音乐和活动，帮助抑郁症患者缓解负面情绪，改善心境。</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焦虑症治疗</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利用音乐的放松效果，减轻患者的焦虑情绪，促进内心的平静与放松。</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创伤后应激障碍治疗</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通过音乐引导，帮助患者回忆并处理创伤事件，释放压抑的情绪，促进心理恢复。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在学校环境中，音乐心理治疗师可以为学生提供音乐辅导服务，帮助他们应对学习压力、人际关系等问题。</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学生心理健康</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对于有学习障碍或情绪问题的特殊儿童，音乐心理治疗师能够利用音乐手段进行干预，促进其认知和情感发展。</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特殊教育辅助</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为教育工作者提供音乐心理学的培训和进修课程，提高他们在教学中运用音乐的能力。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教师培训与进修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音乐心理治疗在教育领域的应用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为企业员工提供音乐心理辅导服务，帮助他们缓解工作压力、提高工作满意度。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员工心理健康</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583" r="165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团队建设活动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领导力培训</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7917" r="179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利用音乐元素进行团队建设活动，增强团队凝聚力、促进沟通与合作。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将音乐心理学应用于领导力培训中，帮助领导者更好地理解和激励员工，提高团队绩效。</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音乐心理治疗在企业管理中的应用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425" b="1">
                <a:solidFill>
                  <a:schemeClr val="accent1">
                    <a:alpha val="100000"/>
                  </a:schemeClr>
                </a:solidFill>
                <a:latin typeface="STSong"/>
                <a:ea typeface="STSong"/>
                <a:cs typeface="STSong"/>
              </a:rPr>
              <a:t>音乐心理治疗的技巧和方法</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https://d.book118.com/745241001024011041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3283D"/>
      </a:dk1>
      <a:lt1>
        <a:srgbClr val="F4F7FF"/>
      </a:lt1>
      <a:dk2>
        <a:srgbClr val="36324A"/>
      </a:dk2>
      <a:lt2>
        <a:srgbClr val="FFFFFF"/>
      </a:lt2>
      <a:accent1>
        <a:srgbClr val="485077"/>
      </a:accent1>
      <a:accent2>
        <a:srgbClr val="6382AD"/>
      </a:accent2>
      <a:accent3>
        <a:srgbClr val="757294"/>
      </a:accent3>
      <a:accent4>
        <a:srgbClr val="93AFCE"/>
      </a:accent4>
      <a:accent5>
        <a:srgbClr val="7186AF"/>
      </a:accent5>
      <a:accent6>
        <a:srgbClr val="AD99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12</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12</vt:i4>
      </vt:variant>
    </vt:vector>
  </HeadingPairs>
  <TitlesOfParts>
    <vt:vector baseType="lpstr" size="18">
      <vt:lpstr>Arial</vt:lpstr>
      <vt:lpstr>Calibri</vt:lpstr>
      <vt:lpstr>STSong</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2024-09-01T14:09:59.606</cp:lastPrinted>
  <dcterms:created xsi:type="dcterms:W3CDTF">2024-09-01T06:09:59Z</dcterms:created>
  <dcterms:modified xsi:type="dcterms:W3CDTF">2024-09-01T06:10:01Z</dcterms:modified>
</cp:coreProperties>
</file>