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1A7D0-9E70-499A-9E68-283524AC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67744-AF1E-4E8D-857E-ABCDB0B4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84A51-704B-4DC9-9EB3-4EFEE4CF8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85337-F73C-4339-B3FB-C636B546F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FBDFA-FE01-4E17-A3FB-44EAF54CA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F0498-9F66-42ED-8849-2AE729CF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83DDF-9F7F-47E8-AF88-C9EC35F6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EEE1B-8247-4420-954E-F24FC96C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0E906-C18E-42DF-8D05-32F42C524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44E26-5FDC-4F54-878F-E6169EE3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5EAEB-5A8B-439B-BF9F-6C43FEE4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423220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粘性流体运动及其阻力计算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粘性流体基础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粘性流体运动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阻力计算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粘性流体在工程中的应用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粘性流体研究的挑战与展望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粘性流体基础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粘性流体的定义与特性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粘性流体是指具有粘性力的流体，即流体的内摩擦力不能忽略的流体。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粘性流体的运动特性与牛顿流体不同，它们在运动过程中会受到内摩擦力的作用，导致流速分布发生变化。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62" b="142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牛顿粘性定律指出，在单位面积上，流体的剪切力与剪切速率成正比，即剪切力的大小与流体的粘性系数和剪切速率的大小有关。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牛顿粘性定律适用于牛顿流体，即流体的粘性系数为常数，不随温度和压力的变化而变化。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牛顿粘性定律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定律内容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流体的粘性系数不是常数，而是随温度、压力等条件的变化而变化。常见的非牛顿流体包括胀塑性流体、假塑性流体等。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非牛顿流体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流体的粘性系数为常数，符合牛顿粘性定律。常见的牛顿流体包括水、空气、酒精等。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牛顿流体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粘性流体的分类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粘性流体运动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粘性流体在流动过程中，流体质点仅沿流动方向作有序的线状排列，流速相对均匀，不存在质点间的随机运动。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湍流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粘性流体在流动过程中，流体质点不仅沿流动方向运动，还出现随机的横向运动，形成混乱无序的流动状态。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层流与湍流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在粘性流体流动中，靠近固体壁面的薄层区域内，由于受到壁面的限制，流速较小，粘性力起主导作用，形成边界层。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边界层分离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当流体流过弯曲或凸起的表面时，边界层内的流速和压力分布发生变化，导致边界层与壁面分离。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边界层理论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指流体在流动过程中，抵抗扰动和失稳的能力。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流动稳定性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01" r="620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由于流体内部或外部因素的干扰，导致流动状态发生改变，如湍流的发生。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通过改变流动条件或采用适当的流动控制技术，以减小不稳定性对流动的影响。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控制不稳定性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流动稳定性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阻力计算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https://d.book118.com/745242322034011034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2024-08-29T14:04:18.527</cp:lastPrinted>
  <dcterms:created xsi:type="dcterms:W3CDTF">2024-08-29T06:04:18Z</dcterms:created>
  <dcterms:modified xsi:type="dcterms:W3CDTF">2024-08-29T06:04:20Z</dcterms:modified>
</cp:coreProperties>
</file>