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19D1D-03CB-4053-BD0F-B751F0F26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F1CF2-6BAF-4070-BC9E-70E97927A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C1171-33D8-4AD3-8504-A7EA586BA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D1FD6-36AC-49B6-BFAA-FE0DAA09A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C839A9-B62E-42F9-9C55-4790E7209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A837DF-B50F-42D9-9852-964CC41C8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B19967-38E6-445F-A30E-0D72058E6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9F064-13F5-481D-B7D6-7164B5D06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6B8BC-538D-45CF-8AA2-6F8F17ACE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C0BA8-7C7C-4574-90A3-472B065FA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0CFF9-6AA7-4938-BB4E-7F9F5DEC6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441341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心理健康取决于外部因素辩题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心理健康与外部因素的关系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心理健康与内部因素的相互作用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心理健康维护的策略与建议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心理健康是指个体内部心理状态的健康和平衡，表现为良好的自我认知、情绪调节、适应能力和人际关系等方面。外部因素则包括环境、社会、文化、家庭、教育等多方面的影响因素。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随着社会的发展和人们生活节奏的加快，心理健康问题日益受到关注。而关于心理健康是否取决于外部因素，人们有不同的看法和观点。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辩题的定义与背景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63" r="322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探讨心理健康与外部因素的关系，有助于我们深入了解心理问题的成因，为预防和治疗提供理论支持。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现实意义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通过辩论可以促进学术交流和思想碰撞，推动心理健康领域的研究和发展。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理论价值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辩题的重要性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心理健康与外部因素的关系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和谐、支持的家庭氛围有助于培养孩子的自尊心和自信心，降低焦虑、抑郁等心理问题的风险。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00" r="146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良好的家庭沟通有助于增进家庭成员之间的理解和信任，减少冲突和压力，促进心理健康。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积极的家庭教育方式，如鼓励、支持和引导，有助于培养孩子积极的心态和应对压力的能力。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家庭环境对心理健康的影响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9450" b="294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258" b="1125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社会环境对心理健康的影响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良好的社会支持网络，如朋友、社区和组织，能够提供情感支持和实际帮助，有助于缓解压力和孤独感。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社会公平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社会公平正义的环境能够减少不平等感和被排斥感，提高个体心理健康水平。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社会压力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社会竞争、舆论压力等可能对个体心理健康产生负面影响，需要关注和应对。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良好的工作关系，如同事之间的互助合作，能够提高工作满意度和心理健康水平。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工作压力过大可能导致焦虑、抑郁等心理问题，需要合理安排工作和休息时间。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舒适、安全的工作环境有助于减轻身体和心理负担，提高工作效率和满意度。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工作环境对心理健康的影响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传统习俗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某些传统习俗可能对个体心理健康产生影响，如强调个人成功和竞争的文化可能增加心理压力。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文化认同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个体在文化认同上的归属感和安全感能够影响心理健康，文化认同的冲突和失落可能引发心理问题。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积极向上的文化价值观能够引导个体积极面对生活挑战，提高心理健康水平。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文化因素对心理健康的影响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心理健康与内部因素的相互作用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https://d.book118.com/745244134114011121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2024-09-24T07:24:44.223</cp:lastPrinted>
  <dcterms:created xsi:type="dcterms:W3CDTF">2024-09-23T23:24:44Z</dcterms:created>
  <dcterms:modified xsi:type="dcterms:W3CDTF">2024-09-23T23:24:46Z</dcterms:modified>
</cp:coreProperties>
</file>