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ED658-5645-4777-A9CB-898D21060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82120-259F-4F5F-9DCC-6BB06C7C7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91370-3D2C-4293-8F37-11213F7B7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9A461-409A-4A5F-9EAB-DDD1587D1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E87EAF-D0A0-4D08-88B9-AD113ADF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28A824-8D1B-4FE5-B4D7-43595DBBA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B28363-CA09-4203-B01F-430D0181E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5F0F2-CA0D-4F69-A4B0-7374ADE8F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6B0BF-447C-4306-9233-A81B542E2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33621-A983-43CB-B527-15B71DA9D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629BE-F735-441C-8E6C-378966DF1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00211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设备检修管理的优化策略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设备检修管理现状及问题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设备检修管理优化策略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实施设备检修管理优化策略的措施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设备检修管理优化策略实施效果评估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设备检修管理是企业生产运营的重要环节，直接关系到设备的安全、稳定和长周期运行。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随着工业4.0和智能制造的快速发展，设备检修管理面临着新的挑战和机遇，需要不断优化以适应新的发展需求。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73" b="1487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优化设备检修管理可以提高设备利用率、降低维修成本、减少停机时间，从而提升企业经济效益和市场竞争力。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615" b="2161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研究设备检修管理的现状和问题，提出针对性的优化策略。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探讨设备检修管理的新理念、新技术和新方法，为企业实施优化提供理论支持和实践指导。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通过案例分析、实证研究等方法，验证优化策略的有效性和可行性，为企业实际应用提供参考。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设备检修管理现状及问题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目前，许多企业仍采用传统的周期性设备检修方式，按照固定的时间间隔进行设备检查和维护。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周期性检修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当设备出现故障时，采取事后维修的方式进行处理，这种方式往往导致生产中断和维修成本增加。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事后维修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虽然一些企业已经引入了设备管理系统，但信息化程度仍然不足，无法实现实时监控和预警。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维修成本高昂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生产效率低下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无法实现预防性维修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传统的设备检修方式往往导致维修成本增加，包括人力、物力和时间成本。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由于缺乏有效的设备监控和预警系统，无法实现预防性维修，增加了设备故障的风险。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设备故障会导致生产中断，影响生产效率和企业效益。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现有的设备管理系统信息化程度不足，无法实现实时数据分析和决策支持。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设备检修管理优化策略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根据设备重要性和故障风险，合理安排检修优先级和时间表，确保关键设备得到优先关注。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基于设备历史数据和运行状况，制定定期检修计划，确保设备按时接受必要的检查和维护。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针对不同类型的设备，制定相应的检修流程和规范，明确检修内容和标准。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制定科学合理的检修计划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加强设备状态监测与故障诊断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采用先进的传感器和监测技术，实时监测设备运行状态和参数变化，及时发现潜在故障。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利用故障诊断技术和专家系统，对设备异常进行快速定位和准确诊断，提高维修效率。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建立设备状态数据库和故障案例库，为检修人员提供经验和参考，提高故障诊断水平。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优化检修资源配置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根据设备检修需求和资源状况，合理配置检修人员、工具、备件等资源，确保检修工作顺利进行。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采用先进的资源调度和优化算法，实现检修资源的动态分配和高效利用。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加强与供应商和协作单位的合作与沟通，确保备件供应及时、价格合理，降低检修成本。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加强检修人员的培训和技能提升，提高其专业素质和维修能力。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引入竞争机制和激励机制，激发检修人员的工作积极性和创新精神。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鼓励检修人员参与技术交流和经验分享，促进团队整体技能水平的提升。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提高检修人员技能水平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实施设备检修管理优化策略的措施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https://d.book118.com/745300211010011104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2024-09-13T16:46:01.893</cp:lastPrinted>
  <dcterms:created xsi:type="dcterms:W3CDTF">2024-09-13T08:46:01Z</dcterms:created>
  <dcterms:modified xsi:type="dcterms:W3CDTF">2024-09-13T08:46:04Z</dcterms:modified>
</cp:coreProperties>
</file>