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9400-2C33-49B4-AFD0-2105168B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E8234-DA82-4EBC-9F05-56C4B931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976D5-4991-435A-88F0-F725B163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9FBF2-CE00-4394-9530-B5514EF0D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FAB4C-50E2-43CB-B259-0987EAEB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A8CC8-5A98-4C0B-86D5-56C6D8AB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63F71-6CF6-43A7-9DE0-BF4C551C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E6D4F-5DC3-4922-8602-65A389BB3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D94EB-C816-4A62-82C7-F4A1B48FB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3284C-66AA-48F1-AF5C-B9D63FF6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9895-F2BF-4E24-8B1D-D4F6F5F9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0100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垃圾分类的创新技术从源头修改分类模式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创新技术在垃圾分类中的应用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创新技术带来的效益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由于居民对垃圾分类知识掌握不足，导致分类不准确，给后续处理带来困难。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部分地区垃圾分类设施不完善，无法满足分类需求，影响分类效果。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部分地区垃圾分类监管不到位，存在混装混运等问题，挫伤居民参与分类的积极性。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通过引入智能识别等技术，提高垃圾分类的准确性，降低后续处理难度。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提高分类准确性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结合互联网、物联网等技术，完善垃圾分类设施，提高分类效率和便利性。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完善分类设施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借助大数据、人工智能等技术，加强对垃圾分类全过程的监管，确保分类效果。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通过训练模型识别垃圾图像，自动分类垃圾类型。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将语音指令转化为垃圾分类操作，方便用户使用。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解析用户输入的文本信息，智能推荐垃圾分类方法。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智能识别技术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重量传感器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通过测量垃圾重量，辅助判断垃圾类型。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化学传感器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检测垃圾中的化学成分，识别有害垃圾。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生物传感器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利用生物反应判断垃圾中的有机物质，提高分类准确性。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提取垃圾图像的颜色、形状、纹理等特征，用于分类判断。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基于提取的特征，识别垃圾类型并进行自动分类。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将垃圾图像分割成不同区域，便于特征提取和分类。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加强对定时定点投放模式的监管，同时通过宣传提高居民的环保意识和参与度。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投放时间限制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在规定的时间内将垃圾投放到指定的收集点，确保垃圾及时得到处理。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地点固定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设立固定的垃圾收集点，方便居民投放垃圾，并减少垃圾在运输过程中的污染。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定时定点投放模式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在线预约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通过APP或小程序等在线平台，预约上门回收服务，方便居民进行垃圾分类投放。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由专业的回收人员上门进行垃圾收集和分类，确保垃圾得到正确处理。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通过对预约上门回收数据的分析，了解居民的垃圾分类情况和需求，为后续政策制定提供参考。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预约上门回收模式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在公共场所或居民区设置自助投放设备，方便居民随时进行垃圾分类投放。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自助投放设备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利用图像识别等技术，自动识别垃圾类型并进行分类投放，提高分类准确率。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通过自助投放设备的数据统计功能，实现对垃圾分类情况的实时监管和数据分析。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数据统计与监管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250" r="23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自助投放点模式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https://d.book118.com/745301004300011044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2024-09-07T07:13:15.019</cp:lastPrinted>
  <dcterms:created xsi:type="dcterms:W3CDTF">2024-09-06T23:13:15Z</dcterms:created>
  <dcterms:modified xsi:type="dcterms:W3CDTF">2024-09-06T23:13:17Z</dcterms:modified>
</cp:coreProperties>
</file>