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FBD6F-3B52-45C2-B073-70F714874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81F5A-5F46-4438-AAAC-97A6A615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1B252-AA2B-4FD1-BBBC-763F4FC5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E2C7E-C88A-49CD-9046-435F1CC2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FD057-639F-4492-BDDC-F1E7A7ECE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585FD-1C65-4B53-8F6D-48EB83D5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85CB5-434A-4C0F-BC43-AB35EFAA0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8E0DC-1D6D-4C8D-AAE0-CB4864CE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E52E2-F355-4B70-ABE3-966A7E7F8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F150-6C04-41A1-8599-B85FCA9B4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3F9B9-E55F-483B-A364-E99419ED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0122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在线学习平台的用户参与与学习氛围建设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在线学习平台用户参与现状分析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学习氛围建设理论基础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提高用户参与度的策略与实践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学习氛围建设在在线学习平台中的实践探索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评估与改进方向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随着互联网技术的不断进步，在线学习平台已经成为越来越多人获取知识、提升技能的首选途径。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用户参与的重要性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用户参与是在线学习平台成功的关键，它不仅能够提高学习者的学习效果，还能够促进学习平台的持续发展。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学习氛围建设的需求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良好的学习氛围对于学习者的学习体验和效果至关重要，因此，建设一个积极、健康、互动的学习氛围是在线学习平台的重要任务。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研究目的：本文旨在探讨在线学习平台的用户参与和学习氛围建设，分析影响用户参与和学习氛围的因素，并提出相应的优化策略。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分析在线学习平台的用户参与现状及其影响因素；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探讨在线学习平台学习氛围建设的策略与实践；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提出优化在线学习平台用户参与和学习氛围建设的具体建议。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在线学习平台用户参与现状分析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用户参与度反映了学习者在在线学习平台上的活跃程度和投入程度，包括学习时间、互动频率、学习成果等多个维度。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用户参与度是衡量在线学习平台学习效果的重要指标，高参与度通常意味着更好的学习体验和更高的学习效果。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在线学习平台的用户参与形式主要包括观看视频、阅读资料、完成作业、参与讨论等。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与传统的线下学习相比，在线学习平台的用户参与具有更高的灵活性和自主性，学习者可以根据自己的时间和兴趣安排学习计划，同时也可以随时随地进行学习。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参与形式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用户参与形式及特点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尽管在线学习平台具有诸多优势，但在用户参与方面仍存在一些问题，如学习者缺乏自律性、学习效果难以评估、互动不足等。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为了提高用户参与度，在线学习平台需要克服一些挑战，如如何激发学习者的学习兴趣和动力、如何提供个性化的学习体验、如何促进学习者之间的互动和交流等。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学习氛围建设理论基础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学习氛围是指在学习过程中，由学习环境、学习者、教师和其他参与者共同营造的一种心理氛围和物理环境。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良好的学习氛围有助于提高学习者的学习动力、学习效果和学习满意度，同时也有助于培养学习者的自主学习能力和终身学习习惯。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学习氛围定义及重要性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学习者与其他参与者（教师、同学等）之间的互动和交流，有助于形成积极的学习态度和合作精神。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学习者的心理状态和情感体验，如学习动力、自信心、归属感等，对学习过程和学习效果产生重要影响。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包括学习空间、设施、资源等，直接影响学习者的学习体验和效果。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学习氛围构成要素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创设良好的物理环境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提供舒适、安全、便捷的学习空间和设施，以及丰富的学习资源，满足学习者的多样化需求。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促进积极的社交互动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鼓励学习者之间的合作与交流，建立学习共同体，激发学习者的学习热情和创造力。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关注学习者的心理需求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了解学习者的学习动力、自信心和归属感等心理需求，提供个性化的学习支持和心理辅导，促进学习者的全面发展。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采用多样化的教学方式方法，如案例教学、项目式学习、探究式学习等，激发学习者的学习兴趣和主动性。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建立完善的评价机制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建立科学、合理的评价机制，对学习者的学习过程和学习成果进行全面、客观的评价，为学习者提供及时的反馈和指导。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学习氛围建设策略与方法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提高用户参与度的策略与实践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https://d.book118.com/745301222011011110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2024-09-15T03:26:46.677</cp:lastPrinted>
  <dcterms:created xsi:type="dcterms:W3CDTF">2024-09-14T19:26:46Z</dcterms:created>
  <dcterms:modified xsi:type="dcterms:W3CDTF">2024-09-14T19:26:48Z</dcterms:modified>
</cp:coreProperties>
</file>