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3A600-BCE6-4C21-AFBD-54C77DA3C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409DE-D64D-4DB4-B9F1-AC952ED89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CE0AD-8E3C-4330-B8BF-52CB22190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AB56B-B573-4C95-9C6F-FE25236FD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C6D346-555C-46CC-8D6B-354C79A2C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D899CF-B7A6-4049-85FA-C48C0EEF6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390FBB-1FDF-4A0F-A8DB-51C2D95CD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F157B-5DA0-480B-8B7E-711CFE456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ACE50-0C5B-451E-8902-A391708C0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FE39F-CC64-43CE-9069-BB9A83339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9A192-932B-4866-8B7E-78A5D9280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030233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TPM剖析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TPM定义与重要性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TPM实施步骤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TPM实施要点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TPM效果评估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TPM案例分享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TPM定义与重要性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TPM（Total Productive Maintenance，全面生产维护）是一种以提高设备综合效率为目标，以全系统的预防维修为过程，以全体人员参与为基础的设备保养和维修管理体系。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它涉及设备的一生，从新设备导入开始，重视设备故障预防和效率的维持和提高，强调设备管理的整体性。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TPM的定义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4" r="314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20" r="382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78" b="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TPM的重要性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通过预防性维护和保养，降低设备故障率，提高设备运行的可靠性和稳定性。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减少设备停机时间，提高设备利用率，从而增加生产效率。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通过有效的维护和保养，延长设备使用寿命，减少维修和更换部件的费用。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促进员工参与和跨部门合作，提高员工对设备维护的技能和意识。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提高设备可靠性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提升生产效率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降低维修成本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增强员工技能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166" r="1316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适用于各种制造行业，特别是需要大量设备和自动化系统的企业。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涉及大量运输和仓储设备的物流企业可应用TPM管理。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对于依赖设备和信息技术的服务行业，如医疗、电信等，TPM同样适用。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任何需要高效维护和保养设备的行业都可以引入TPM管理体系。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其他行业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TPM的应用范围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TPM实施步骤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彻底清除设备表面的灰尘、污垢和油渍，确保设备干净整洁。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检查设备的各个部件是否完好，发现异常及时处理。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设备标识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对设备进行标识，明确设备名称、型号、规格等信息，方便管理和使用。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设备润滑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对需要润滑的设备进行润滑，保证设备的正常运行。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设备初期清扫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配备专业的保全人员，负责设备的维修和保养。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专业保全人员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定期对设备进行检查，发现潜在问题及时处理。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根据设备的实际情况，制定合理的维修保养计划，并按照计划进行实施。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维修保养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建立备件管理制度，确保备件的质量和供应。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备件管理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设备专业保全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对操作人员进行设备操作和维护保养的培训，提高操作人员的技能水平。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日常保养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操作人员在日常工作中对设备进行检查，发现问题及时报告。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操作人员按照规定的保养流程，对设备进行日常保养。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建立设备管理台账，对设备的维修保养情况进行记录和管理。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自主保全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根据设备的运行情况和维修历史，制定合理的预防性维修计划。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预防性维修计划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不断优化维修流程，提高维修效率和质量。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维修流程优化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加强与设备制造商和行业专家的技术交流，获取先进的技术支持和解决方案。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建立设备维修信息化管理系统，实现维修信息的实时采集、分析和处理，提高维修管理的效率和准确性。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维修信息化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计划保全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TPM实施要点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https://d.book118.com/745303023302011104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2024-09-14T16:26:46.949</cp:lastPrinted>
  <dcterms:created xsi:type="dcterms:W3CDTF">2024-09-14T08:26:46Z</dcterms:created>
  <dcterms:modified xsi:type="dcterms:W3CDTF">2024-09-14T08:26:49Z</dcterms:modified>
</cp:coreProperties>
</file>