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E861BC-5276-4D96-8BB1-191422342A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C5014E-D7F9-474C-A617-CC925B593E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3AF3804-23C1-4F2C-8E38-174CFE0693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6747EF-54BF-470D-950D-60BC88A168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5D08E7-7231-404B-A933-B2530A138D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603434-BA88-4CC5-A84D-F53E01EA1D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84EAA1-5C96-45E9-836C-67C0417326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1C8E56-8C37-4757-A33D-3FEBE08473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BF009E-4E02-4CD5-A2B3-9A3E4A40D2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1A0917-6857-441E-A404-392523AAA1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AE6577-7CD9-4FAF-9246-C3C5B6E210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5310321013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《统计学原理》统计指数</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统计指数概述</a:t>
            </a:r>
          </a:p>
          <a:p>
            <a:r>
              <a:t>综合指数</a:t>
            </a:r>
          </a:p>
          <a:p>
            <a:r>
              <a:t>平均指数</a:t>
            </a:r>
          </a:p>
          <a:p>
            <a:r>
              <a:t>指数体系与因素分析</a:t>
            </a:r>
          </a:p>
          <a:p>
            <a:r>
              <a:t>统计指数在经济管理中的应用</a:t>
            </a:r>
          </a:p>
          <a:p>
            <a:r>
              <a:t>统计指数的未来发展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统计指数概述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 b="16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统计指数是用于综合反映社会经济现象总体数量特征的一种特殊相对数，通常表现为由两个不同时期总量对比形成的相对数。</a:t>
            </a:r>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统计指数在社会经济领域具有广泛的应用，能够用来分析和研究社会经济现象的数量特征和数量关系，为制定政策和计划提供依据。</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定义与作用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作用</a:t>
            </a:r>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8408" r="18408"/>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按研究对象的范围不同，可分为个体指数和总指数。</a:t>
            </a:r>
          </a:p>
        </p:txBody>
      </p:sp>
      <p:pic>
        <p:nvPicPr>
          <p:cNvPr id="5" name="Picture 5"/>
          <p:cNvPicPr>
            <a:picLocks noChangeAspect="1"/>
          </p:cNvPicPr>
          <p:nvPr/>
        </p:nvPicPr>
        <p:blipFill>
          <a:blip r:embed="rId4"/>
          <a:srcRect l="13501" r="13501"/>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按反映的内容不同，可分为数量指数和质量指数。</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按计入指数的项目多少不同，可分为综合指数和平均指数。</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统计指数的分类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通过综合两个总量指标的对比来反映现象的总变动程度，包括数量指标综合指数和质量指标综合指数。</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综合指数编制方法</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通过计算两个时期总量指标的平均数来反映现象的一般水平变动程度，包括加权算术平均数和加权调和平均数两种方法。</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平均指数编制方法</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利用因子分析技术，将多个相关变量综合为少数几个因子，以反映现象的主要变动因素。这种方法适用于复杂现象的分析和研究。</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因子分析法编制方法</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统计指数的编制方法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综合指数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977" b="97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综合指数可以反映复杂现象总体在数量上的综合变动情况，具有全面性和综合性的特点。</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综合指数是反映多个不同单位或项目综合变动程度的相对数。</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它以某一时期的总量指标为对比基数，以另一时期的总量指标作为比较对象，计算得出的相对数即为综合指数。</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综合指数的概念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计算个体指数</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根据选定的同度量因素，计算每个单位或项目的个体指数。</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加权平均法</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将各个单位或项目的个体指数按照其重要程度进行加权平均，得到综合指数。</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选择同度量因素</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在编制综合指数时，需要选择适当的同度量因素，将不能直接相加的不同单位或项目的指标转化为可以相加的指标。</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综合指数的编制方法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综合指数在经济学、社会学、医学等领域都有广泛的应用，如消费者价格指数、工业生产指数、股票价格指数等。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应用</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综合指数只能反映总体数量上的综合变动情况，不能反映各单位或项目之间的结构变动；同时，综合指数的编制受到同度量因素选择的影响，不同选择可能导致不同的结果。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局限性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综合指数的应用与局限性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平均指数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平均指数是以某个时期为基期，以后各个时期股票的平均价格同基期价格相比得出的百分数，是反映股票价格水平变化的指数</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以股价平均数作为计算依据，能够较为准确地反映出多种股票价格变动的一般水平</a:t>
            </a:r>
          </a:p>
        </p:txBody>
      </p:sp>
      <p:pic>
        <p:nvPicPr>
          <p:cNvPr id="6" name="Picture 6"/>
          <p:cNvPicPr>
            <a:picLocks noChangeAspect="1"/>
          </p:cNvPicPr>
          <p:nvPr/>
        </p:nvPicPr>
        <p:blipFill>
          <a:blip r:embed="rId2"/>
          <a:srcRect t="13296" b="13296"/>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4873" b="14873"/>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平均指数通常以算术平均数、调和平均数、几何平均数等为基准，计算得出相应的平均指数。</a:t>
            </a:r>
          </a:p>
        </p:txBody>
      </p:sp>
      <p:pic>
        <p:nvPicPr>
          <p:cNvPr id="10" name="Picture 10"/>
          <p:cNvPicPr>
            <a:picLocks noChangeAspect="1"/>
          </p:cNvPicPr>
          <p:nvPr/>
        </p:nvPicPr>
        <p:blipFill>
          <a:blip r:embed="rId4"/>
          <a:srcRect t="13273" b="13273"/>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平均指数的概念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7333" r="733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通过计算两个时期范围内全部股票的价格总水平的变化来反映股票价格指数的变动，适用于成分股较少的情形。</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综合指数法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对组成股票价格指数的每只股票都赋予权重，然后计算算术平均数或加权平均数，适用于成分股较多的情形。</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平均法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将组成股票价格指数的每只股票价格变动的相对数作为计算依据，然后求其几何平均数，得出股票价格指数的变动程度。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几何平均法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平均指数的编制方法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https://d.book118.com/745310321013011102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14</vt:i4>
      </vt:variant>
    </vt:vector>
  </HeadingPairs>
  <TitlesOfParts>
    <vt:vector baseType="lpstr" size="17">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2024-09-10T19:50:55.919</cp:lastPrinted>
  <dcterms:created xsi:type="dcterms:W3CDTF">2024-09-10T11:50:55Z</dcterms:created>
  <dcterms:modified xsi:type="dcterms:W3CDTF">2024-09-10T11:50:57Z</dcterms:modified>
</cp:coreProperties>
</file>