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11B13-706A-44D0-A1BD-75CE4FDE5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85680-57F8-42F6-9CCB-20BA21D1D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0238B-B700-4A5E-8FC5-20484366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5060F-6B88-45FA-B5AA-D311E7871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C293F6-37F6-432A-842D-06704F14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82171-D65C-4B2F-B6DF-EA8AF6B5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EE03F-18D6-4322-AA8C-7BCB7A516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8708D-1C46-47B0-A34D-E2AF4F2F7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3CC30-530A-4D38-A226-983FEFB10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413DF-B7FA-409C-AE4B-37E8B273B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82954-EE18-4561-990D-5F0BD3C70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110302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学校安全知识培训总结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安全知识培训介绍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安全知识培训重点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安全知识培训建议与展望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安全知识培训总结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安全知识培训介绍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增强师生的安全意识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通过培训，使师生充分认识到安全的重要性，提高安全防范意识。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掌握基本安全技能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使师生掌握应对突发事件和紧急情况的技能，提高自我保护能力。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营造安全文化氛围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通过培训，推动学校安全文化的建设，形成全校共同关注安全的良好氛围。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防溺水教育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介绍消防安全知识，包括火灾的预防、应急疏散和灭火器的使用等。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讲解交通安全规则，教育师生遵守交通规则，提高交通安全意识。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宣传防溺水知识，教育师生在游泳时注意安全，防止溺水事故发生。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介绍食品安全知识，教育师生注意饮食卫生，预防食物中毒。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邀请专业人士进行专题讲座，向师生传授安全知识。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组织模拟演练，让师生亲身体验应对突发事件的过程，提高实际操作能力。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通过宣传栏、海报等形式进行宣传教育，提醒师生注意安全。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安全知识培训重点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交通安全是学校安全知识培训的重要内容，涉及学生上下学途中的安全以及校园内的交通秩序。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培训应强调学生应遵守交通规则，不在马路上追逐打闹，过马路要走人行横道，并尽量减少使用非机动车和机动车。同时，校园内的交通秩序也需要得到维护，以保障学生的人身安全。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1" b="111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786" r="77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防火安全教育是预防火灾事故的关键，需要教会学生火灾的危害、预防措施以及应急处理方法。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培训应包括火灾的起因和危害、如何预防火灾的发生、如何正确使用灭火器材、火灾发生时的逃生技巧和自救方法等内容，以提高学生的防火意识和应对火灾的能力。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57" r="319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06" r="335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防溺水安全教育是学校安全知识培训的重要环节，需要教会学生在游泳和涉水时如何预防溺水事故的发生。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培训应包括溺水的危害、如何避免溺水事故的发生、溺水时的自救和救援方法等内容，以提高学生的防溺水意识和应对能力。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防溺水安全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网络安全教育是现代学校教育中不可或缺的一部分，需要教会学生如何正确使用网络、如何保护个人信息以及防范网络诈骗。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培训应包括网络安全的基本知识、如何避免网络诈骗和网络攻击、如何保护个人信息和隐私、如何正确使用社交媒体等内容，以提高学生的网络安全意识和应对能力。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https://d.book118.com/745311030242011104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2024-09-14T15:21:37.524</cp:lastPrinted>
  <dcterms:created xsi:type="dcterms:W3CDTF">2024-09-14T07:21:37Z</dcterms:created>
  <dcterms:modified xsi:type="dcterms:W3CDTF">2024-09-14T07:21:39Z</dcterms:modified>
</cp:coreProperties>
</file>