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40BAA-5E36-4F46-9350-32A211F45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803B1-E6C0-418D-BD06-06DA42C09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13538-FB44-43D8-8EFA-65AC405F1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C7A461-F129-4DFC-85EB-5E2DD2400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BF8214-64E6-459B-963D-AFCDA7661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261F26-A4F7-46C8-8FCD-C5A70AEF7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0FE844-85E0-47FD-AF1B-3A38266C9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01E77-5F29-473A-9E3F-2A8871D29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FB0CBA-F83E-4658-9F67-4DFD423E9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C94DE-0118-4F9A-AD1C-06935B04C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E39BD-BC31-4799-8F99-6A44C0A0D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311113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矿棉板吊顶施工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矿棉板吊顶简介
 施工前的准备工作
 吊顶结构设计
 矿棉板安装步骤
 吊顶电气安装
 吊顶维护保养
 施工安全措施
 质量标准与验收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矿棉板吊顶简介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矿棉板吊顶施工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矿棉板吊顶简介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矿棉板吊顶简介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1.矿棉板吊顶是一种常见的室内吊顶装修材料，具有优良的吸音、隔热、防火性能。</a:t>
            </a:r>
          </a:p>
          <a:p>
            <a:r>
              <a:t>2.矿棉板吊顶由矿棉板和龙骨组成，矿棉板具有质量轻、强度高、施工方便等特点。</a:t>
            </a:r>
          </a:p>
          <a:p>
            <a:r>
              <a:t>3.矿棉板吊顶的设计和施工需考虑室内环境、装修风格和照明等因素，以确保装修效果和居住体验。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矿棉板吊顶的优点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1.矿棉板吊顶具有优良的吸音性能，有效降低室内噪音，提高居住舒适度。</a:t>
            </a:r>
          </a:p>
          <a:p>
            <a:r>
              <a:t>2.矿棉板具有良好的隔热性能，保持室内温度稳定，节约能源。</a:t>
            </a:r>
          </a:p>
          <a:p>
            <a:r>
              <a:t>3.矿棉板吊顶具有防火性能，提高室内安全性能。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矿棉板吊顶简介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矿棉板吊顶的施工流程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1.施工前需进行充分的准备工作，包括测量、材料准备、安全措施等。</a:t>
            </a:r>
          </a:p>
          <a:p>
            <a:r>
              <a:t>2.施工流程主要包括安装龙骨、安装矿棉板、处理接缝等步骤，需按照规范进行施工。</a:t>
            </a:r>
          </a:p>
          <a:p>
            <a:r>
              <a:t>3.施工后需进行检查和维护，确保吊顶的长期使用效果。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矿棉板吊顶的设计考虑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1.矿棉板吊顶的设计需考虑室内装修风格和照明因素，以营造舒适的室内环境。</a:t>
            </a:r>
          </a:p>
          <a:p>
            <a:r>
              <a:t>2.在设计过程中需充分考虑矿棉板的规格、颜色、质地等因素，以确保装修效果。</a:t>
            </a:r>
          </a:p>
          <a:p>
            <a:r>
              <a:t>3.矿棉板吊顶的设计还需考虑其维护和更换的便利性。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矿棉板吊顶简介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矿棉板吊顶的发展趋势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1.随着人们对环保和健康的要求不断提高，矿棉板吊顶的环保性能将越来越受到重视。</a:t>
            </a:r>
          </a:p>
          <a:p>
            <a:r>
              <a:t>2.未来，矿棉板吊顶的设计将更加注重个性化和定制化，以满足不同消费者的需求。</a:t>
            </a:r>
          </a:p>
          <a:p>
            <a:r>
              <a:t>3.随着科技的发展，矿棉板吊顶的施工技术和材料也将不断更新换代，提高施工效率和质量。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施工前的准备工作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矿棉板吊顶施工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施工前的准备工作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1.明确设计需求：根据工程图纸和矿棉板吊顶的设计规范，明确吊顶的形状、尺寸、材料、结构等要求。</a:t>
            </a:r>
          </a:p>
          <a:p>
            <a:r>
              <a:t>2.确定施工流程：规划合理的施工顺序和时间节点，确保施工进度和质量。</a:t>
            </a:r>
          </a:p>
          <a:p>
            <a:r>
              <a:t>3.制定安全措施：针对施工过程中可能出现的安全隐患，制定相应的安全防范措施。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材料采购与检验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1.材料采购：根据设计要求，采购合格的矿棉板、龙骨、吊杆等施工材料。</a:t>
            </a:r>
          </a:p>
          <a:p>
            <a:r>
              <a:t>2.材料检验：对施工材料进行质量检验，确保材料符合设计规范和相关标准。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施工前的设计与规划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施工前的准备工作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施工现场准备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1.清理现场：清除施工现场的杂物和障碍物，确保施工顺利进行。</a:t>
            </a:r>
          </a:p>
          <a:p>
            <a:r>
              <a:t>2.设施布置：根据施工需要，合理布置电源、水源、施工机具等设施。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施工工具与设备准备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1.工具清单：根据矿棉板吊顶的施工特点，准备相应的施工工具，如电钻、切割机、螺丝刀等。</a:t>
            </a:r>
          </a:p>
          <a:p>
            <a:r>
              <a:t>2.设备检测：对施工设备进行检测和维护，确保设备在施工中正常运行。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施工前的准备工作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施工人员组织与培训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1.人员组织：组建专业的施工队伍，明确各岗位的职责和分工。</a:t>
            </a:r>
          </a:p>
          <a:p>
            <a:r>
              <a:t>2.技术培训：对施工人员进行技术培训和安全教育，提高施工人员的技能水平和安全意识。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施工质量与进度控制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1.质量标准：根据矿棉板吊顶的施工规范和质量标准，制定详细的质量控制措施。</a:t>
            </a:r>
          </a:p>
          <a:p>
            <a:r>
              <a:t>2.进度监控：对施工进度进行实时监控，确保施工进度按照计划进行，及时调整施工计划，确保工程按时完成。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吊顶结构设计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矿棉板吊顶施工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吊顶结构设计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吊顶结构设计概述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1.吊顶结构设计需考虑建筑结构、装修风格及功能需求。</a:t>
            </a:r>
          </a:p>
          <a:p>
            <a:r>
              <a:t>2.合理的吊顶结构能提供美观效果，同时保证安全性。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吊顶材料选择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1.矿棉板具有优良的吸音、隔热和防火性能，是吊顶的理想材料。</a:t>
            </a:r>
          </a:p>
          <a:p>
            <a:r>
              <a:t>2.选择符合国家标准的矿棉板，确保质量和环保。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吊顶结构设计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吊顶结构设计原则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1.结构稳固，确保安全。</a:t>
            </a:r>
          </a:p>
          <a:p>
            <a:r>
              <a:t>2.易于安装和维护。</a:t>
            </a:r>
          </a:p>
          <a:p>
            <a:r>
              <a:t>3.与建筑风格及照明、空调等设备协调。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吊顶龙骨设计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1.龙骨需具备足够的承载力和稳定性。</a:t>
            </a:r>
          </a:p>
          <a:p>
            <a:r>
              <a:t>2.龙骨间距应合理，以满足矿棉板的安装需求。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吊顶结构设计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吊顶防火设计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1.矿棉板具有良好的防火性能，符合消防安全要求。</a:t>
            </a:r>
          </a:p>
          <a:p>
            <a:r>
              <a:t>2.在结构设计中，需考虑防火分区的设置。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吊顶结构设计趋势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1.随着绿色建筑的发展，吊顶结构设计将更注重环保和可持续性。</a:t>
            </a:r>
          </a:p>
          <a:p>
            <a:r>
              <a:t>2.智能化和模块化设计将逐渐成为主流，提高施工效率和质量。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矿棉板安装步骤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矿棉板吊顶施工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矿棉板安装步骤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施工前的准备工作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1.对施工现场进行清理，确保工作区域整洁有序。</a:t>
            </a:r>
          </a:p>
          <a:p>
            <a:r>
              <a:t>2.检查施工工具和设备，确保其正常运行，以满足施工要求。</a:t>
            </a:r>
          </a:p>
          <a:p>
            <a:r>
              <a:t>3.对矿棉板进行质量检查，确保其规格、质量符合施工标准。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测量与标记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1.根据设计图纸，对吊顶的安装位置进行精确的测量。</a:t>
            </a:r>
          </a:p>
          <a:p>
            <a:r>
              <a:t>2.在墙面上标记出吊顶的轮廓和安装孔位。</a:t>
            </a:r>
          </a:p>
          <a:p>
            <a:r>
              <a:t>3.复核测量数据，确保准确性。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矿棉板安装步骤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安装龙骨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1.按照标记的位置，安装吊顶龙骨。</a:t>
            </a:r>
          </a:p>
          <a:p>
            <a:r>
              <a:t>2.确保龙骨的水平度和垂直度，以满足矿棉板的安装要求。</a:t>
            </a:r>
          </a:p>
          <a:p>
            <a:r>
              <a:t>3.龙骨安装完毕后，进行质量检查，确保其稳定性和承重能力。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矿棉板安装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1.将矿棉板按照设计要求放置在龙骨上。</a:t>
            </a:r>
          </a:p>
          <a:p>
            <a:r>
              <a:t>2.使用专用的安装工具，确保矿棉板与龙骨连接牢固。</a:t>
            </a:r>
          </a:p>
          <a:p>
            <a:r>
              <a:t>3.矿棉板安装完毕后，检查其平整度和稳定性。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https://d.book118.com/745311113202011042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矿棉板吊顶简介</vt:lpstr>
      <vt:lpstr> 矿棉板吊顶简介</vt:lpstr>
      <vt:lpstr> 矿棉板吊顶简介</vt:lpstr>
      <vt:lpstr> 矿棉板吊顶简介</vt:lpstr>
      <vt:lpstr> 施工前的准备工作</vt:lpstr>
      <vt:lpstr> 施工前的准备工作</vt:lpstr>
      <vt:lpstr> 施工前的准备工作</vt:lpstr>
      <vt:lpstr> 施工前的准备工作</vt:lpstr>
      <vt:lpstr> 吊顶结构设计</vt:lpstr>
      <vt:lpstr> 吊顶结构设计</vt:lpstr>
      <vt:lpstr> 吊顶结构设计</vt:lpstr>
      <vt:lpstr> 吊顶结构设计</vt:lpstr>
      <vt:lpstr> 矿棉板安装步骤</vt:lpstr>
      <vt:lpstr> 矿棉板安装步骤</vt:lpstr>
      <vt:lpstr> 矿棉板安装步骤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2024-09-03T20:04:40.142</cp:lastPrinted>
  <dcterms:created xsi:type="dcterms:W3CDTF">2024-09-03T12:04:40Z</dcterms:created>
  <dcterms:modified xsi:type="dcterms:W3CDTF">2024-09-03T12:04:42Z</dcterms:modified>
</cp:coreProperties>
</file>