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44D7B-6B0D-4BCC-9BB6-E05597F0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19937-C23A-409C-BE96-9DA6B324D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16A9D-042B-498A-B453-18E47F58C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0F418-62E4-47E8-8694-A53305B1B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3D70B-8ADB-4198-ACF3-E3068803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6AB54-80CC-4CF3-A4E2-72D0E888D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49D1EF-E2D2-4D6A-BF5E-76B1BE246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8FCD1-7E33-4E06-B9B7-059F0E1B6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5A49D-1F0A-4937-AAAD-13A3F66D8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6E0E3-D178-4763-84B0-0A7C5E85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EFBCA-DB0E-4D97-AB9F-73F30D769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11132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营销创新理念与实践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营销创新技术应用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营销创新面临的挑战与对策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未来营销创新趋势展望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随着数字技术的发展，营销环境发生了巨大变化，企业需要适应新的营销环境。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营销创新对于企业的生存和发展至关重要，是企业保持竞争力的关键。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3501" r="2350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794" r="179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057" r="2305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当前市场竞争激烈，企业需要不断创新营销策略以吸引消费者。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总结营销创新的实践经验，为企业提供参考和借鉴。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介绍营销创新的理念、方法、案例和实践经验，分析营销创新的趋势和未来发展方向。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报告目的与内容概述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营销创新理念与实践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营销创新理念是指在市场营销过程中，通过引入新的思维、方法和技术，以实现营销目标、提升品牌形象和增强市场竞争力的理念。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理念的核心要素包括创新性、差异化、价值导向和可持续性。创新性是指不断探索新的营销策略和手段；差异化是指通过独特的营销策略和手段，与竞争对手区分开来；价值导向是指以客户价值为核心，提升客户满意度和忠诚度；可持续性是指营销创新应具有长期效益，能够持续推动企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理念的应用包括市场调研、产品定位、品牌推广、渠道拓展等多个方面。企业应通过市场调研了解客户需求和竞争对手情况，为产品定位和品牌推广提供依据；同时，应积极拓展销售渠道，提高产品覆盖率和市场占有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营销创新理念的定义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营销创新理念的核心要素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营销创新理念的应用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某电商平台的个性化推荐系统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某快消品牌的社交媒体营销策略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某餐饮企业的线上线下融合策略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营销创新实践案例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营销创新实践效果评估的指标包括销售额、市场份额、客户满意度、品牌知名度等。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481" b="24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评估方法包括市场调研、数据分析、客户反馈等多种方式。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评估结果应客观、真实地反映营销创新实践的效果，为企业未来的营销策略提供参考。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营销创新实践效果评估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营销创新技术应用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大数据技术为营销创新提供了强大的数据分析和处理能力，有助于企业更好地理解客户需求，优化产品设计和市场策略。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收集和分析大量客户数据，包括购买行为、浏览历史、社交媒体互动等，帮助企业深入了解客户的需求和偏好。基于这些数据，企业可以制定更加精准的市场策略，提高产品设计和改进的针对性，提升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大数据与营销创新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人工智能技术为营销创新提供了智能化的决策支持和自动化服务，有助于提高营销效率和客户体验。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可以通过机器学习和自然语言处理等技术，实现智能化的营销决策支持。例如，通过分析客户数据和行为，自动推荐个性化的产品和服务，提高转化率。同时，人工智能还可以实现自动化的客户服务，如智能客服机器人，快速响应客户问题和需求，提高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人工智能与营销创新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https://d.book118.com/745311132300011110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2024-09-16T04:20:22.555</cp:lastPrinted>
  <dcterms:created xsi:type="dcterms:W3CDTF">2024-09-15T20:20:22Z</dcterms:created>
  <dcterms:modified xsi:type="dcterms:W3CDTF">2024-09-15T20:20:24Z</dcterms:modified>
</cp:coreProperties>
</file>