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D2CBF4-AD66-4414-B125-0AD47E096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E3AFA0-FD16-46E6-B20A-45B9DC6523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0D2162-5660-4C3D-8383-1E1FE9D61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E66770-433F-4C44-946C-AAA0F1DC66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011697-6B7F-415E-B19D-38D3E93EB9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147D91-D87E-403C-B9B6-A3FF0DF0B2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B9E3A1-0E15-4F8A-B7A9-B8C2D11E7B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B0F05B-AA1F-4065-87C5-A9F7EB0F0A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308B68-07E9-4688-B3F4-F265A19D7E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6EF13B-EB8F-4AA8-946A-0B6F505E8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A812A5-67AD-43C3-A5BA-68FFA09AD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31202121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工程建设设计企业量管理规范</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企业量管理基本概念</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工程建设设计企业量管理现状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工程建设设计企业量管理规范制定</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实施工程建设设计企业量管理规范的措施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工程建设设计企业量管理规范实施效果评价</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42" b="534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6200" b="1620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规范企业行为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通过建立和实施本规范，明确工程建设设计企业在质量管理方面的基本要求，规范企业行为，提高企业质量管理水平。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提升设计质量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通过加强设计过程的质量控制和管理，确保设计成果符合相关法规、标准和合同要求，提升设计质量。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促进企业可持续发展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通过持续改进质量管理体系，提高设计效率和质量，降低企业运营风险，增强企业市场竞争力，促进企业可持续发展。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本规范适用于从事工程建设设计活动的企业，包括但不限于建筑设计、结构设计、机电设计、景观设计等。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本规范适用于工程建设设计企业的所有员工，包括管理层、技术人员、质量管理人员等。同时，也可供相关方如业主、承包商、监理单位等参考使用。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906" r="23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企业量管理基本概念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96" b="319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企业量是指工程建设设计企业在生产经营活动中所涉及的各种资源、活动、成果等的数量和质量总和。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根据性质和作用，企业量可分为人力资源、物力资源、财力资源、信息资源等。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企业量的定义与分类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企业量分类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企业量定义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企业量管理的目标和原则</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管理目标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企业量管理的目标是实现资源的优化配置，提高生产效率，降低成本，增强企业市场竞争力。</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管理原则</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企业量管理应遵循科学性、系统性、动态性、经济性等原则，确保管理活动的有效性和高效性。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与项目管理的关系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企业量管理是项目管理的基础，为项目管理提供资源和支持，同时项目管理的实践经验和成果也可以促进企业量管理的改进和完善。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4500" b="14500"/>
          <a:stretch>
            <a:fillRect/>
          </a:stretch>
        </p:blipFill>
        <p:spPr>
          <a:xfrm>
            <a:off x="-344549" y="2654723"/>
            <a:ext cx="3468836" cy="3468837"/>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与质量管理的关系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企业量管理与质量管理密切相关，二者相互促进。质量管理关注产品或服务的质量，而企业量管理关注资源的数量和质量，共同确保工程建设设计企业的整体绩效。</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与风险管理的关系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企业量管理涉及资源的配置和利用，与风险管理密切相关。通过合理配置资源，可以降低项目风险，提高项目的稳定性和可靠性。同时，风险管理的方法和工具也可以应用于企业量管理，提高管理效果。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企业量管理与其他管理的关系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工程建设设计企业量管理现状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00" r="20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国内外研究现状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目前，国内外在工程建设设计企业量管理方面已有一定的研究基础，但主要集中在理论探讨和案例分析上，缺乏系统性和实践性。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随着工程建设行业的快速发展，未来工程建设设计企业量管理将更加注重实践性和创新性，结合新技术、新方法，推动企业量管理向智能化、精细化方向发展。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当前，工程建设设计企业在量管理方面存在诸多问题，如管理不规范、标准不统一、数据不透明等，导致企业难以有效掌控项目成本、进度和质量。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存在的问题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随着市场竞争的加剧和客户需求的多样化，工程建设设计企业需要不断提高量管理水平，以适应市场变化和客户需求。同时，新技术、新方法的不断涌现也对企业量管理提出了更高的要求。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面临的挑战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存在的问题和挑战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建立规范的工程建设设计企业量管理体系，有助于提高企业项目管理水平，降低项目成本，提高项目质量，增强企业市场竞争力。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必要性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随着工程建设行业的快速发展和市场竞争的加剧，工程建设设计企业迫切需要加强量管理，以适应市场变化和客户需求。同时，新技术、新方法的不断涌现也要求企业加快量管理改革步伐。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紧迫性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必要性和紧迫性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工程建设设计企业量管理规范制定</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406" r="16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提高工程建设设计企业质量管理水平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通过制定规范，明确企业质量管理的目标、原则、方法和要求，推动企业建立完善的质量管理体系，提高质量管理水平。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促进工程建设设计行业健康发展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规范的制定和实施，有助于规范行业秩序，提高行业整体质量水平，增强行业竞争力，促进行业健康发展。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保障工程建设质量和安全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规范的制定和实施，能够从源头上保障工程建设质量和安全，减少质量问题和安全事故的发生，保障人民群众生命财产安全。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规范制定的目的和意义</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国家相关法律法规、行业标准、国际先进经验等。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依据</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科学性、合理性、可操作性、可评价性等。同时，还要遵循以下原则</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原则</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企业应理解顾客当前和未来的需求，满足顾客要求并争取超越顾客期望。</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以顾客为关注焦点</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规范制定的依据和原则</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https://d.book118.com/745312021210011101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2024-09-10T01:18:26.986</cp:lastPrinted>
  <dcterms:created xsi:type="dcterms:W3CDTF">2024-09-09T17:18:27Z</dcterms:created>
  <dcterms:modified xsi:type="dcterms:W3CDTF">2024-09-09T17:18:29Z</dcterms:modified>
</cp:coreProperties>
</file>