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590F9-EB4B-4817-93CF-F074836DF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49138-B6B6-45DA-A975-4E9C083B9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3F727-4D52-4B61-8743-BC2B53E8C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C37A3-C2E6-4642-806A-39AA113D1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5DD6A6-F250-4FFB-88E2-5D2BDD03C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94F4B2-B474-451F-9D8B-779FF461A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BCCF15-8522-4D6F-916A-A8474B07A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CB384-6AB2-49FF-AE49-7C7240565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67945-760C-4A69-9914-D96313E2E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9A6DC-E655-4BC4-9895-9C8470E55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C309F-6194-42FC-8A8B-793C87897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14020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广东省葡萄酒市场分析报告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市场趋势与机遇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广东省葡萄酒市场现状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广东省作为中国经济发展最为活跃的地区之一，其葡萄酒市场呈现出持续增长的趋势。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随着消费者对葡萄酒的认知度不断提高，市场需求逐渐扩大，品质要求也日益提升。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广东省内的葡萄酒消费群体以中高端消费者为主，其中年轻一代和女性消费者成为增长最快的群体。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广东省葡萄酒市场规模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广东省葡萄酒市场规模不断扩大，已经成为全国葡萄酒消费的重要区域之一。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根据相关数据，广东省葡萄酒年销售额超过XX亿元，其中进口葡萄酒占据了相当大的市场份额。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随着广东省经济的持续发展和消费水平的提高，葡萄酒市场规模有望继续扩大。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284" b="7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56" b="18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广东省葡萄酒市场特点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广东省葡萄酒市场呈现出多元化、个性化的特点，消费者对葡萄酒的品质、口感、品牌等方面有着较高的要求。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进口葡萄酒在广东省市场上占据了重要地位，尤其是法国、意大利、澳大利亚等知名产区的葡萄酒备受追捧。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广东省内的葡萄酒经销商和零售商数量众多，市场竞争激烈，同时也不断涌现出一些新兴的葡萄酒品牌和酒庄。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广东省葡萄酒消费者男女比例大致相当，女性消费者略多一些，女性更注重生活品质和健康，对葡萄酒的接受度相对较高。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广东省葡萄酒消费者主要集中在25-45岁之间，这个年龄段的消费者有一定的经济基础和社交需求，是葡萄酒消费的主力军。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广东省葡萄酒消费者主要集中在珠江三角洲地区，包括广州、深圳、珠海等经济发达城市。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886" r="7886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886" r="788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广东省葡萄酒消费者主要通过专卖店、超市、电商平台等渠道购买葡萄酒，其中电商平台逐渐成为消费者购买葡萄酒的重要途径。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消费者在选择葡萄酒品牌时，更倾向于选择知名度高、口碑好的品牌，如张裕、长城、奔富等。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消费者对葡萄酒的价格敏感度较高，更倾向于选择性价比高的产品，但也有部分消费者愿意为高品质的葡萄酒支付更高的价格。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健康认知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消费者越来越注重葡萄酒对健康的益处，认为适量饮用葡萄酒有益于心血管健康和抗氧化。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品质追求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消费者对葡萄酒的品质要求越来越高，更注重葡萄酒的口感、色泽、香气等品质要素。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认知程度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广东省葡萄酒消费者的认知程度普遍较高，对葡萄酒的产地、品种、酿造方法等都有一定的了解。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消费者对葡萄酒的认知与态度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该品牌在广东省内拥有较高的知名度，以其优质的产品和良好的口碑吸引了大量消费者。品牌A注重品质和口感，定位中高端市场，通过与知名酒庄合作，推出了一系列具有特色的葡萄酒。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该品牌在广东省内市场份额较大，以其广泛的销售网络和亲民的价格吸引了大量消费者。品牌B注重产品多样性和性价比，定位中低端市场，通过与多个酒庄合作，推出了多款适合不同消费者口味的葡萄酒。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主要竞争品牌分析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品牌A注重品质和口感的差异化竞争，通过与知名酒庄合作，推出特色产品，同时加强品牌宣传和推广，提高品牌知名度和美誉度。此外，品牌A还注重提高客户体验，提供专业的售前和售后服务。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品牌A的竞争策略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品牌B注重价格和产品多样性的竞争，通过与多个酒庄合作，推出多款适合不同消费者口味的葡萄酒，同时通过广泛的销售网络和促销活动提高市场份额。品牌B还注重提高性价比，提供物有所值的产品。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品牌B的竞争策略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https://d.book118.com/745314020033011111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2024-09-16T20:48:42.442</cp:lastPrinted>
  <dcterms:created xsi:type="dcterms:W3CDTF">2024-09-16T12:48:42Z</dcterms:created>
  <dcterms:modified xsi:type="dcterms:W3CDTF">2024-09-16T12:48:44Z</dcterms:modified>
</cp:coreProperties>
</file>