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8C36D-DACA-42E0-BD13-C9EA5D848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95025-433A-4039-9839-15B25C36F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0FA57-2803-4B02-BA8B-33B59B083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01B14-6DFF-4813-BE76-13B703D3C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DB1AEC-AE6A-4FA2-AC18-A9FDC0081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39A936-DA2F-45BD-B0F6-230D4A5A2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BD769D-246A-427D-A65A-37DD1D248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99638-0297-4E39-A581-464D2C054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1E7EC-14F1-48F4-ACC3-6E7DB3B92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BEB2A-9D26-4294-AD17-60757AC5B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4C057-DB4A-4E1B-9B13-8507D1F67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3141410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护士培训课程的外科疾病与护理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外科疾病护理基本知识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常见外科疾病护理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特殊外科疾病护理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外科疾病患者的心理护理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创伤性疾病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肿瘤性疾病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其他常见外科疾病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常见外科疾病类型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如骨折、关节脱位、烧伤等。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如疖、痈、蜂窝织炎等。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如良性肿瘤和恶性肿瘤。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如甲状腺疾病、乳腺疾病、疝气等。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外科疾病的症状与体征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疼痛是许多外科疾病的常见症状，其性质和程度因疾病类型和严重程度而异。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肿胀是组织对创伤或疾病的反应，可能伴随疼痛、皮肤温度升高和发红。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伤口和创面是外科疾病的常见体征，其大小、深度、愈合速度等特征因疾病而异。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发热是许多外科疾病的常见体征，可能伴随其他症状如寒战、出汗等。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肿胀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伤口和创面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4" r="326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383" r="293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医生通常会根据患者的症状和体征，选择合适的诊断方法，如体格检查、实验室检查、影像学检查等。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根据疾病的类型和严重程度，选择合适的治疗方式，如药物治疗、手术治疗、物理治疗等。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外科疾病的诊断与治疗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外科疾病护理基本知识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5" r="13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以病人为中心，全面关注病人的生理、心理和社会需求，提供科学、专业、人性化的护理服务。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促进病人康复，减轻病人痛苦，提高病人生活质量，为病人提供安全、舒适、温馨的护理环境。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护理原则与目标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通过观察、询问、体格检查等方式，了解病人的病情、病史、生活习惯、家庭和社会背景等信息，为制定护理计划提供依据。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根据护理评估结果，确定病人的护理需求和问题，如营养不足、疼痛、焦虑等，并制定相应的护理措施。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88" r="25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护理评估与诊断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根据护理诊断，制定具体的护理计划，包括护理目标、措施、时间安排等，确保病人得到全面、有效的护理。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按照护理计划，实施各项护理措施，包括病情监测、基础护理、心理支持等，并及时调整护理计划，以满足病人的变化需求。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常见外科疾病护理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https://d.book118.com/745314141011011114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2024-09-21T00:13:37.036</cp:lastPrinted>
  <dcterms:created xsi:type="dcterms:W3CDTF">2024-09-20T16:13:37Z</dcterms:created>
  <dcterms:modified xsi:type="dcterms:W3CDTF">2024-09-20T16:13:39Z</dcterms:modified>
</cp:coreProperties>
</file>