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2FCCC-2A50-4231-BE85-D6ECD966D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F596D-85C6-4179-A4DD-0923485F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427F3-98D8-466A-9426-9D9ECAD9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23789-4C9A-4935-B7A7-38F28CA1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28C0A-9A84-402E-B831-87440EE0B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F5877-2C02-4D2F-9A63-7B0229A5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FC4B5-C401-43FE-8460-72428C857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030A7-9AD9-41CE-BBA9-996E5DA4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6AE3E-6A79-41C4-A6E7-FEEF1703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0539D-0CE0-42EC-9462-2289C6EF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A2899-4EB3-4EBB-88EB-8587CE011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4340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《爱上情绪舞》ppt课件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情绪舞的起源与历史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情绪舞的基本技巧与风格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情绪舞的心理学原理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情绪舞的未来发展与影响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情绪舞的起源与历史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古代的情绪舞起源于宗教仪式，是人们表达情感和沟通的一种方式。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在古代，人们通过舞蹈来表达对神明的敬畏和感激之情，也通过舞蹈来庆祝丰收、祈求平安等。这些舞蹈通常是由部落或村庄的成员集体表演，以表达集体的情感和意愿。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古代的情绪舞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中世纪的情绪舞开始逐渐融入日常生活，成为人们娱乐和社交的一种方式。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随着社会的发展，情绪舞逐渐从宗教仪式中分离出来，成为人们日常生活中的一部分。在宫廷、贵族沙龙等场合，情绪舞成为人们娱乐和社交的一种方式，各种舞蹈比赛和舞会也相继出现。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中世纪的情绪舞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现代的情绪舞更加多样化和个性化，成为一种表达自我和追求艺术的方式。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现代社会后，情绪舞更加多样化和个性化，各种流派和风格的舞蹈不断涌现。随着舞蹈艺术的发展，情绪舞也成为了一种表达自我和追求艺术的方式。如今，情绪舞已经成为一种全球性的文化现象，被越来越多的人所喜爱和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现代的情绪舞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情绪舞的基本技巧与风格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古典情绪舞是一种优雅、庄重的舞蹈形式，强调舞者的技巧和表现力。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古典情绪舞通常采用传统的舞蹈步伐和动作，注重身体的线条美和平衡感。舞者通过细腻的手势和表情来表达情感，展现出高贵、典雅的气质。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古典情绪舞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现代情绪舞是一种自由、奔放的舞蹈形式，强调舞者的个性和创造力。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现代情绪舞不受传统舞蹈规则的限制，舞者可以自由发挥，通过即兴创作和个性化的动作来表达情感。这种舞蹈形式注重身体的灵活性和力量表现，展现出舞者的独特风格和个性魅力。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现代情绪舞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民间情绪舞是一种源于民间生活的舞蹈形式，具有浓郁的地方特色和民族风情。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民间情绪舞通常是由当地居民自发创作的，反映了他们的生活、信仰和文化传统。这种舞蹈形式通常采用当地的民族乐器和歌曲伴奏，舞者通过欢快的步伐和活泼的动作来表达喜悦和热情。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民间情绪舞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街舞情绪舞是一种充满活力和个性的舞蹈形式，强调与音乐的互动和即兴发挥。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街舞情绪舞通常在街头、广场等公共场所表演，舞者通过与音乐的节奏互动，即兴创作出各种独特的动作和组合。这种舞蹈形式注重身体的协调性和灵活性，展现出舞者的自由、奔放和创意。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街舞情绪舞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https://d.book118.com/745314340203011043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2024-09-05T09:58:01.710</cp:lastPrinted>
  <dcterms:created xsi:type="dcterms:W3CDTF">2024-09-05T01:58:01Z</dcterms:created>
  <dcterms:modified xsi:type="dcterms:W3CDTF">2024-09-05T01:58:03Z</dcterms:modified>
</cp:coreProperties>
</file>