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59FBD-F222-4126-832E-044459AB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92C9-C6E0-417D-A158-5DAE82BD3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32A71-530B-4EB1-B28B-C716CD93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617FE-AAB2-42DB-A514-D0DD4B66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0215C-A9C2-4141-8046-09DF9FC7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69B9CA-CEB4-476D-AD1F-6C3E9077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C6624-5FFD-4BC4-88FF-8318F96C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AED42-0B34-4B64-A1CE-A9C881FBF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61833-85B7-4A7D-A03E-54706A00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D5766-652F-4860-B748-7788D2CDA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F99F-06A3-4647-BC88-93FE1A64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2120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显微镜直接计数法课件\n## 1.显微镜直接计数法简介及应用领域\n### 1.1显微镜直接计数法的定义及原理\n### 1.2显微镜直接计数法的发展历程\n### 1.3显微镜直接计数法在各领域的应用\n## 2.显微镜直接计数法的实验器材与准备\n### 2.1显微镜的选择及使用方法\n### 2.2计数板与计数池的种类与选择\n### 2.3实验试剂与样品的准备\n## 3.显微镜直接计数法的操作步骤与技巧\n### 3.1样品制备与显微镜观察\n### 3.2计数方法与技巧\n### 3.3实验结果记录与处理\n## 4.显微镜直接计数法的优缺点与误差分析\n### 4.1显微镜直接计数法的优点\n### 4.2显微镜直接计数法的缺点\n### 4.3误差来源分析与控制方法\n## 5.显微镜直接计数法的应用实例\n### 5.1显微镜直接计数法在微生物检测中的应用\n### 5.2显微镜直接计数法在细胞计数与分选中的应用\n### 5.3显微镜直接计数法在环境监测中的应用\n## 6.显微镜直接计数法的发展趋势与展望\n### 6.1显微镜技术的发展对直接计数法的影响\n### 6.2自动化与智能化技术在直接计数法中的应用\n### 6.3未来显微镜直接计数法的发展趋势与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显微镜直接计数法课件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显微镜直接计数法简介及应用领域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6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定义：显微镜直接计数法是一种通过显微镜观察和计数微生物、细胞等微小生物的方法。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利用显微镜的放大作用，观察样品中的微生物或细胞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通过计数板或计数池对微生物或细胞进行计数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计算样品中微生物或细胞的数量</a:t>
                </a:r>
                <a:endParaRPr/>
              </a:p>
            </p:txBody>
          </p:sp>
        </p:grpSp>
        <p:grpSp>
          <p:nvGrpSpPr>
            <p:cNvPr id="1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原理：通过显微镜直接观察和计数样品中的微生物或细胞，以获得样品中微生物或细胞的数量。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显微镜放大样品，使微生物或细胞清晰可见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使用计数板或计数池对微生物或细胞进行计数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根据计数结果计算样品中微生物或细胞的数量</a:t>
                </a:r>
                <a:endParaRPr/>
              </a:p>
            </p:txBody>
          </p: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显微镜直接计数法的定义及原理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初期阶段：显微镜直接计数法起源于19世纪，当时使用的是普通光学显微镜。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19世纪末，德国微生物学家Robert Koch发明了显微镜直接计数法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20世纪初，美国微生物学家Louis Pasteur对显微镜直接计数法进行了改进</a:t>
                </a:r>
                <a:endParaRPr/>
              </a:p>
            </p:txBody>
          </p:sp>
        </p:grpSp>
        <p:grpSp>
          <p:nvGrpSpPr>
            <p:cNvPr id="11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发展阶段：随着科学技术的发展，显微镜直接计数法逐渐演变为使用特定计数板的方法。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20世纪中期，美国微生物学家Thomas C. Rappeport发明了血细胞计数板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20世纪后期，英国生物学家Joseph Needham发明了酵母菌计数板</a:t>
                </a:r>
                <a:endParaRPr/>
              </a:p>
            </p:txBody>
          </p:sp>
        </p:grpSp>
        <p:grpSp>
          <p:nvGrpSpPr>
            <p:cNvPr id="1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现代阶段：近年来，显微镜直接计数法不断发展和完善，如使用计算机辅助计数系统等。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21世纪初，美国科学家John W. Pauly发明了计算机辅助细胞计数系统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目前，显微镜直接计数法已经广泛应用于各个领域，如微生物检测、细胞计数与分选、环境监测等</a:t>
                </a:r>
                <a:endParaRPr/>
              </a:p>
            </p:txBody>
          </p: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显微镜直接计数法的发展历程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微生物检测：显微镜直接计数法是检测微生物数量的重要方法，如细菌、酵母菌、霉菌等。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检测食品、药品、化妆品等产品的微生物污染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评估水处理过程中微生物的去除效果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研究微生物的生长、繁殖和代谢过程</a:t>
                </a:r>
                <a:endParaRPr/>
              </a:p>
            </p:txBody>
          </p:sp>
        </p:grpSp>
        <p:grpSp>
          <p:nvGrpSpPr>
            <p:cNvPr id="12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细胞计数与分选：显微镜直接计数法广泛应用于细胞生物学研究，如细胞计数、细胞分选等。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评估细胞培养过程中细胞的数量和生长状态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分选特定类型的细胞，如免疫细胞、干细胞等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研究细胞间的相互作用和信号传导机制</a:t>
                </a:r>
                <a:endParaRPr/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环境监测：显微镜直接计数法可以用于环境监测，如水体、土壤、空气中的微生物和细胞。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评估环境污染程度和生态健康状况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检测环境污染物的降解和转化过程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研究环境因素对微生物和细胞生长的影响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显微镜直接计数法在各领域的应用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显微镜直接计数法的实验器材与准备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3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显微镜的选择：显微镜直接计数法常用的显微镜类型包括普通光学显微镜、相差显微镜、荧光显微镜等。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根据样品的特点和实验要求选择合适的显微镜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考虑显微镜的放大倍数、分辨率和视野范围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考虑显微镜的价格和预算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使用方法：使用显微镜进行直接计数时，需要对显微镜进行正确的调整和操作。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调整显微镜的焦距和视野，使样品清晰可见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使用计数板或计数池进行细胞或微生物的计数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记录计数结果，并进行数据处理和分析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显微镜的选择及使用方法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计数板：计数板是用于显微镜直接计数的特定工具，如血细胞计数板、酵母菌计数板等。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根据样品的特点和实验要求选择合适的计数板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考虑计数板的孔数、孔径和深度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考虑计数板的精度和重复性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计数池：计数池是一种用于显微镜直接计数的微型容器，如微孔板、微管等。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根据样品的特点和实验要求选择合适的计数池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考虑计数池的容量、形状和材质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考虑计数池的精度和重复性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计数板与计数池的种类与选择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实验试剂：显微镜直接计数法需要使用一些实验试剂，如染料、缓冲液、固定液等。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根据样品的特点和实验要求选择合适的实验试剂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考虑实验试剂的纯度、浓度和兼容性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考虑实验试剂的毒性和安全性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样品准备：在进行显微镜直接计数法实验前，需要对样品进行适当的处理。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制备样品悬液，使微生物或细胞均匀分布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对样品进行染色，以便在显微镜下观察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对样品进行稀释，以便在计数板上进行计数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实验试剂与样品的准备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显微镜直接计数法的操作步骤与技巧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样品制备：在进行显微镜直接计数法实验前，需要对样品进行适当的处理。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制备样品悬液，使微生物或细胞均匀分布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对样品进行染色，以便在显微镜下观察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对样品进行稀释，以便在计数板上进行计数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显微镜观察：使用显微镜对样品进行观察，记录微生物或细胞的数量。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调整显微镜的焦距和视野，使样品清晰可见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使用计数板或计数池进行细胞或微生物的计数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记录计数结果，并进行数据处理和分析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样品制备与显微镜观察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计数方法：显微镜直接计数法常用的计数方法包括网格计数法、随机计数法和五点计数法等。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根据样品的特点和实验要求选择合适的计数方法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考虑计数方法的准确性、重复性和适用性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考虑计数方法的操作步骤和技巧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技巧：在进行显微镜直接计数时，需要掌握一些技巧，以提高计数的准确性和效率。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保持显微镜的稳定性，避免样品晃动导致计数误差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均匀稀释样品，避免计数结果的不均匀性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多点计数，减少计数误差，提高计数结果的可靠性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计数方法与技巧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实验结果记录：在进行显微镜直接计数法实验时，需要记录实验结果，如计数板上的细胞数量、显微镜下的细胞形态等。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使用计数板或计数池进行细胞或微生物的计数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记录计数结果，包括计数的总细胞数、活细胞数、死细胞数等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记录显微镜下的细胞形态和分布情况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数据处理与分析：对实验结果进行数据处理和分析，如计算细胞浓度、分析细胞生长趋势等。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根据计数结果计算细胞浓度，如细胞数/毫升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分析细胞生长趋势，如细胞数量的增加或减少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比较不同条件下的实验结果，如不同处理组、不同时间点的比较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实验结果记录与处理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https://d.book118.com/745321201003011114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显微镜直接计数法课件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2024-09-20T23:08:59.266</cp:lastPrinted>
  <dcterms:created xsi:type="dcterms:W3CDTF">2024-09-20T15:08:59Z</dcterms:created>
  <dcterms:modified xsi:type="dcterms:W3CDTF">2024-09-20T15:09:01Z</dcterms:modified>
</cp:coreProperties>
</file>