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DA5FF-F218-4A16-957C-D8620A0B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F8193-F9F7-4714-9CEF-D8E4AF13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0AC0-2EBD-402E-86C8-C463F9F8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C279F-9B55-48DA-9F1F-59D5A52F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09230-4125-425A-8DF3-2D4B8DA55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F5D09-56FF-49A0-9641-446F12EB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9A239-E982-4B5E-802E-9DDFF8B2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B6EE2-181E-4683-B962-09132DFC0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278F3-C273-4FF9-925E-7CFC80C97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16946-545D-40B1-A079-724FD02D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E3F2B-90D6-4127-A71B-388261B9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2204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本季度客户关系维护计划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本季度客户关系维护实施情况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未来客户关系维护展望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通过客户关系维护，增强客户对企业的信任和忠诚度，从而提升客户满意度。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良好的客户关系有助于企业了解客户需求，提供个性化服务，进而促进业务增长。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优质的客户关系维护能够展现企业的专业性和服务水平，树立良好企业形象。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对企业现有客户关系维护情况进行全面梳理和评估。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客户关系维护现状分析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阐述企业针对客户关系维护所采取的策略和具体措施。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客户关系维护策略及实施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对客户关系维护工作的成果进行量化和质性评估。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客户关系维护效果评估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展望未来的客户关系维护工作，提出改进和优化建议。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未来客户关系维护计划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63" r="319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主要包括个人客户、企业客户和政府机构等。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个人客户注重个性化服务，企业客户重视合作稳定性和服务质量，政府机构关注合规性和信誉度。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客户构成及特点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通过问卷调查、电话访谈和社交媒体收集客户反馈。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大部分客户对服务质量和响应速度表示满意，但部分客户对价格敏感度和个性化服务提出改进意见。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定期回访、优惠促销、专属客户经理服务等。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客户流失率降低，客户满意度提升，客户黏性增强。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现有客户关系维护措施及效果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本季度客户关系维护计划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通过优化客户服务流程、提高服务质量和响应速度，提升客户满意度。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625" r="3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通过定期的客户关怀活动、优惠政策和个性化服务，增强客户对公司的信任和依赖。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通过深入挖掘现有客户需求、拓展新客户群体，提高公司在目标市场的知名度和影响力。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对客户服务流程进行全面梳理，找出痛点和不足，制定改进方案。同时，加强客户服务团队建设，提高服务质量和效率。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策划一系列客户关怀活动，如生日祝福、节日问候、感恩回馈等，让客户感受到公司的关心和温暖。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针对不同类型的客户，制定个性化的优惠政策，如积分兑换、会员特权、推荐奖励等，提高客户的忠诚度和黏性。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优惠政策制定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通过市场调研和分析，确定目标客户群体和拓展策略。同时，加大宣传推广力度，提高公司在目标市场的知名度和吸引力。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新客户拓展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939482" y="1415327"/>
            <a:ext cx="4843294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本季度共分为三个月，每个月分别制定详细的工作计划和时间表。第一个月主要进行客户服务优化和客户关怀活动的策划和准备；第二个月实施客户关怀活动和优惠政策；第三个月进行新客户拓展和效果评估。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客户服务优化由客户服务部门负责；客户关怀活动和优惠政策由市场营销部门负责；新客户拓展由销售部门负责。各部门需指定专人负责计划的执行和跟进，确保计划的顺利推进和目标的达成。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时间安排和责任人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https://d.book118.com/745322041023011101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2024-09-09T09:20:23.292</cp:lastPrinted>
  <dcterms:created xsi:type="dcterms:W3CDTF">2024-09-09T01:20:23Z</dcterms:created>
  <dcterms:modified xsi:type="dcterms:W3CDTF">2024-09-09T01:20:25Z</dcterms:modified>
</cp:coreProperties>
</file>