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0F68DF-6BC2-4CF9-882C-3C5092910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3FCEA7-959A-434A-8551-A07FBB662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FD49BF-0088-4FA5-AF27-A08E1C7C1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23F402-26C9-49B3-A013-B2D2808B7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C17341-6399-461E-A46E-FC6530107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D807B4-0CBE-4790-A604-BC22538AE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FD9941-140B-4EC2-95C3-A3DBC9035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863AAC-73F2-4CFF-8E1C-384FF2DE3A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6CF970-3905-4E05-8DC8-6FA5A70CA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713016-6F83-44CA-9C13-CCC2716E9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16B4DC-0485-40B2-9AAC-0D0483AF9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5324113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安全管理办法与安全监督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安全监督体系建立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危险源识别与风险评估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安全检查与隐患排查治理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事故应急处理与救援机制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安全责任追究与奖惩制度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199" b="619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安全管理办法是指为加强和规范安全管理，预防和减少安全事故，保障人民群众生命财产安全而制定的一系列规章制度。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通过实施安全管理办法，建立健全安全管理体系，明确各级职责，强化预防措施，提高应对突发事件的能力，确保社会和谐稳定。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859" r="2885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安全管理办法适用于各个领域和行业，包括工业、交通、建筑、能源、教育等。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安全管理办法适用于所有从事生产经营活动的企事业单位、个体工商户以及其他组织。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预防为主原则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综合治理原则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依法依规原则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责任到人原则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安全管理原则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强调预防安全事故的发生，通过加强安全培训、完善安全设施等措施，提高安全防范意识。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严格遵守国家法律法规和行业标准，确保安全管理工作有法可依、有章可循。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采取综合性的治理措施，包括技术、管理、教育等手段，形成全方位、多层次的安全管理体系。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明确各级职责，将安全责任落实到具体岗位和人员，形成齐抓共管的良好局面。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安全监督体系建立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0531" b="2053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监督机构设置及职责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设立专门的安全监督机构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在企业或组织中，应设立专门的安全监督机构，负责全面监督和检查各项安全工作的实施情况。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明确监督机构职责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安全监督机构应明确其职责范围，包括制定安全监督计划、组织安全检查、监督安全隐患整改等。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建立监督工作机制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监督机构应建立完善的工作机制，包括定期召开安全监督会议、及时报告安全情况等。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加强监督人员培训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对监督人员进行定期的安全知识和技能培训，提高其安全意识和监督能力。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建立监督人员考核机制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对监督人员的工作绩效进行定期考核，激励其积极履行职责。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严格选拔监督人员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应选拔具有责任心、专业知识和丰富经验的人员担任安全监督工作，确保监督工作的有效实施。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625" r="12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监督人员选拔与培训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9792" r="9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强化社会监督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鼓励社会公众、媒体等对企业或组织的安全工作进行监督，形成多元化的监督格局。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利用信息化手段进行监督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借助现代信息技术，如大数据、人工智能等，提高安全监督的效率和准确性。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创新监督检查方式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采用定期巡查、专项检查、季节性检查等多种方式，确保监督检查的全面性和针对性。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监督手段与方法创新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危险源识别与风险评估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危险源识别方法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包括经验判断法、类比推断法、专家评议法等，通过收集历史数据、现场勘查、员工访谈等方式，对潜在的危险源进行初步识别。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首先明确识别对象和范围，制定识别计划；其次进行现场勘查和数据收集，对潜在危险源进行记录和分类；最后对识别结果进行汇总和分析，形成危险源清单。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危险源识别方法及流程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风险评估模型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根据危险源的性质、可能性和后果严重程度等因素，构建风险评估模型，对潜在风险进行量化和评估。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模型构建步骤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确定评估目标和范围，选择适当的评估方法和技术；收集相关数据和信息，建立风险评估指标体系；运用数学模型和算法，对风险进行量化和排序；对评估结果进行可视化展示和解释。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风险评估模型构建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根据风险评估结果，将风险划分为不同等级，如高风险、中风险和低风险等，以便针对不同等级的风险采取相应的应对措施。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风险等级划分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高风险，应立即采取紧急措施进行处置，并制定详细的风险管理计划；针对中风险，应加强监控和预警，及时采取控制措施；针对低风险，可进行定期检查和评估，保持持续关注。同时，应建立健全的应急预案和救援体系，提高应对突发事件的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应对措施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风险等级划分与应对措施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安全检查与隐患排查治理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https://d.book118.com/745324113023011101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2024-09-09T09:21:09.364</cp:lastPrinted>
  <dcterms:created xsi:type="dcterms:W3CDTF">2024-09-09T01:21:09Z</dcterms:created>
  <dcterms:modified xsi:type="dcterms:W3CDTF">2024-09-09T01:21:11Z</dcterms:modified>
</cp:coreProperties>
</file>