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8C152-41F9-424B-8A9C-2BABF66F9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621DD-0BD9-4C5C-95BD-16911F241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53737-59B7-4458-A36B-F7A647FEB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CD7B0-7024-42A8-B38F-630D8DFE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678AB-26FE-41A9-AE06-FF7C555E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257BB-8763-4B42-A1E5-9290555DE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58F87-05A6-423D-81D0-EA0C22074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0834F-16D4-496A-9936-5785F1FDC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AF9F7-1473-4E7B-9934-F343B655B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26B545-5DBF-4345-9855-4185C1A29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4C9EA-AF98-44FF-A844-AC15AD90D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30043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心理健康实验课报告总结与反思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实验课概述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实验反思与改进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心理健康知识应用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实验课概述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实验课目标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掌握心理健康的基本概念和理论。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学习应对心理健康问题的方法和技巧。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了解心理健康问题的成因和影响。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提高自我认知和情绪管理能力。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878294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004310" y="2997803"/>
            <a:ext cx="1607629" cy="160810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70117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96228" y="2997803"/>
            <a:ext cx="1607629" cy="16081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658606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4622" y="2997803"/>
            <a:ext cx="1607629" cy="160810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77994" y="2871692"/>
            <a:ext cx="1860709" cy="1861375"/>
          </a:xfrm>
          <a:prstGeom prst="ellipse">
            <a:avLst/>
          </a:prstGeom>
          <a:solidFill>
            <a:srgbClr val="D8D8D8">
              <a:alpha val="2304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5058" y="2997803"/>
            <a:ext cx="1607629" cy="160810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心理健康问题的成因和影响因素。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心理健康的概念和分类。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心理健康问题的应对策略和治疗方法。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自我认知和情绪管理的理论和实践。</a:t>
            </a:r>
            <a:endParaRPr lang="en-US" sz="1100"/>
          </a:p>
        </p:txBody>
      </p:sp>
      <p:sp>
        <p:nvSpPr>
          <p:cNvPr id="19" name="TextBox 19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实验课内容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通过讲解、案例分析等方式，介绍心理健康的基本概念、理论和实践。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理论讲解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学生分组进行讨论，分享自己的经验和看法，加深对心理健康问题的认识和理解。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通过模拟真实情境，让学生亲身体验应对心理健康问题的方法和技巧，提高自我认知和情绪管理能力。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通过实际操作和练习，让学生掌握应对心理健康问题的实际技能，提高自我调节能力。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实验课方法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对数据进行清洗、筛选和整理，确保数据的准确性和完整性。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采用描述性统计分析、t检验、方差分析等方法对实验数据进行处理和分析。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数据来源于实验对象的自评量表和教师评价量表，以及实验过程中的观察记录。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根据数据分析结果，对实验对象的心理健康状况进行解读，包括认知、情感、行为等方面。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实验结果解读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结果对比分析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分析实验结果的影响因素，如年龄、性别、家庭背景等。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将实验结果与国内外相关研究进行对比，分析异同点。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结果解读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结论总结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根据实验结果解读和影响因素分析，总结实验对象的心理健康状况和特点。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结论应用价值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探讨实验结论在教育、临床等领域的应用价值，为相关实践提供参考。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结论局限性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指出实验结论的局限性，为后续研究提供改进方向。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实验反思与改进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80" r="1148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006" r="1100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实验过程反思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在实验过程中，我们是否严格遵循了操作规程，有无出现失误或遗漏步骤的情况。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实验过程中，时间分配是否合理，有无因时间紧迫导致某些环节草率进行。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团队成员之间的沟通与协作是否顺畅，有无出现意见分歧或任务分配不均的情况。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对于实验设备的使用是否得当，有无因误操作导致设备损坏或数据异常。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实验操作规范性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实验时间管理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实验设备使用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https://d.book118.com/745330043114011121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2024-09-24T07:29:46.947</cp:lastPrinted>
  <dcterms:created xsi:type="dcterms:W3CDTF">2024-09-23T23:29:46Z</dcterms:created>
  <dcterms:modified xsi:type="dcterms:W3CDTF">2024-09-23T23:29:49Z</dcterms:modified>
</cp:coreProperties>
</file>