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5F058-86FB-48B4-86B0-E38564D93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5E26C-08E7-4FE7-BA59-313BED06C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C741E-9B7C-42CD-9FBC-4B738BD7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ACEA3-BBDC-4B60-B165-9FB2B1947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678C4-F30E-4454-86FE-822ABEE6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4D53D-946B-4E00-8B04-998E0950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A3333E-083B-44D7-BD76-97DD1AB8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1C1E9-44F4-4863-A5E2-17D9C4C0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AD74B-9A90-4A25-B699-72941C66B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47155-799D-405D-8F90-E072AF5D3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6A32F-7DE1-4E52-8CCC-7ADAE96D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301040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申请资金可行性方案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资金申请计划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技术方案与实施方案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经济效益评估与预测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社会效益与环保影响评价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合作单位与团队建设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当前所处行业市场规模持续增长，竞争格局逐渐明朗，为项目提供了良好的发展环境。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国家及地方政府对于该领域给予政策支持，包括税收优惠、资金扶持等，有利于项目的顺利推进。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随着科技的不断进步，行业内涌现出许多创新技术，为项目提供了新的发展机遇。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在3-5年内，完成项目核心技术的研发，提升产品竞争力，在目标市场占据一定份额。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在5年以上，实现项目技术的持续创新，拓展应用领域，提升品牌影响力，成为行业内的领军企业。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在1-2年内，实现项目启动、技术研发、市场拓展等关键环节的突破，为项目的长期发展奠定基础。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目前市场上存在多家竞争对手，但各家的技术水平和市场份额均有限，为项目提供了市场切入的机会。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项目主要面向中高端客户群体，包括企业、政府机构、教育机构等。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市场规模及增长趋势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目标市场规模庞大，且随着技术进步和消费升级，市场规模将持续扩大。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资金申请计划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1000万元人民币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所需资金总额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用于公司扩张、研发投入、市场营销等方面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资金用途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所需资金总额及用途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银行贷款、风险投资、企业自筹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筹措方式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通过与多家银行洽谈，获得500万元贷款；寻求风险投资机构投资300万元；企业自筹200万元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资金来源及筹措方式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资金使用计划安排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运营资金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200万元，用于新产品研发和技术升级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200万元，用于公司日常运营和流动资金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公司扩张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300万元，用于开设新分公司及拓展业务范围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200万元，用于品牌推广和市场拓展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100万元，用于应对不可预见支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技术方案与实施方案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采用先进的云计算技术，搭建高效、稳定的数据处理平台。该方案具有弹性扩展、按需付费、易于维护等优势，能够满足项目对数据处理能力的需求。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运用人工智能技术，构建智能化决策支持系统。该方案通过机器学习、深度学习等技术，实现对数据的自动分析和预测，提高决策的准确性和效率。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采用物联网技术，实现设备间的互联互通和远程监控。该方案能够降低人力成本，提高设备利用率和管理效率，为项目的顺利实施提供有力支持。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以项目需求为导向，结合实际情况，制定切实可行的实施方案。明确实施目标、时间节点、资源投入等关键要素，确保方案的可行性和有效性。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进行需求调研和分析，明确项目需求和目标；其次进行技术选型和方案设计，确定合适的技术方案和实施方案；然后进行系统开发和测试，确保系统的稳定性和可靠性；最后进行系统上线和运行维护，保障项目的顺利实施和长期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实施方案设计与步骤安排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关键技术问题及解决方案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1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采用加密传输、访问控制、数据备份等安全措施，确保数据的安全性和完整性。同时建立完善的数据安全管理制度和应急响应机制，防范潜在的安全风险。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1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通过优化算法、提升硬件配置、采用分布式架构等方式，提高系统的处理能力和稳定性。建立性能监控和预警机制，及时发现并解决性能瓶颈问题。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1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密切关注行业发展趋势和技术创新动态，及时引入新技术、新方法对项目进行升级和改进。加强技术团队建设和技术培训工作，提高团队的技术水平和创新能力。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经济效益评估与预测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https://d.book118.com/745330104041011110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2024-09-15T09:15:38.444</cp:lastPrinted>
  <dcterms:created xsi:type="dcterms:W3CDTF">2024-09-15T01:15:38Z</dcterms:created>
  <dcterms:modified xsi:type="dcterms:W3CDTF">2024-09-15T01:15:40Z</dcterms:modified>
</cp:coreProperties>
</file>