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CF19A-99BB-4867-88B2-B0E935A02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C72DD-4CCE-4FE3-B8A0-7E576326D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13949-0418-423A-B0B2-EEEAB30B5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A7733-811D-4586-808E-20F91C096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CC510F-C120-4DF3-983F-2EA698799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783BEE-D7BC-491E-B858-4D5EFF34C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C6B6E5-2EAD-49B4-BF11-307EE1FD2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A1E5E-EF1C-49F6-BC31-D8649EEFA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CA1367-4A24-4495-986A-C1A078D1B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C6105-8095-4BEF-B528-BDD8A41EE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A1742-1D0B-4F51-90F9-118BFC913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330243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心脏术后护理操作流程\n## 1.心脏手术概述及术后护理的重要性\n### 1.1心脏手术的种类及常见手术方式\n### 1.2心脏手术后患者康复的重要性\n### 1.3术后护理对患者生活质量的影响\n## 2.心脏术后护理的基本流程\n### 2.1术后监护病房的护理措施\n### 2.2转科后的护理评估与计划\n### 2.3出院后的居家护理指导\n## 3.心脏术后常见并发症的预防与护理\n### 3.1肺部感染与呼吸衰竭的预防与护理\n### 3.2心力衰竭与心律失常的预防与护理\n### 3.3出血与血栓的预防与护理\n## 4.心脏术后患者的心理护理与康复指导\n### 4.1心理护理对患者康复的影响\n### 4.2术后心理康复方法与技巧\n### 4.3患者及家属的心理疏导与支持\n## 5.心脏术后护理的团队合作与沟通\n### 5.1多学科团队在心脏术后护理中的作用\n### 5.2护理团队内部的沟通与协作\n### 5.3与患者及家属的沟通与信息共享\n## 6.心脏术后护理的质量监控与持续改进\n### 6.1心脏术后护理的质量评价指标\n### 6.2护理质量改进的方法与策略\n### 6.3护理实践中持续学习与专业发展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心脏术后护理操作流程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心脏手术概述及术后护理的重要性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心脏手术的种类及常见手术方式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0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心脏手术种类繁多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冠状动脉搭桥手术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心脏瓣膜手术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心脏起搏器植入手术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心脏移植手术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常见手术方式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开胸手术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微创手术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机器人辅助手术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手术方式的选择取决于患者的具体病情和需求</a:t>
            </a:r>
            <a:endParaRPr/>
          </a:p>
        </p:txBody>
      </p:sp>
      <p:cxnSp>
        <p:nvCxnSpPr>
          <p:cNvPr id="221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康复过程对患者生活质量的恢复至关重要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恢复心脏功能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提高生活自理能力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康复过程中的心理护理和生活方式调整同样重要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促进患者积极参与康复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心脏手术后患者康复的重要性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术后护理的质量直接关系到患者的康复效果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促进患者心理健康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高质量的术后护理可以提高患者的生活质量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改善患者的生理功能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增强患者的社会支持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术后护理对患者生活质量的影响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心脏术后护理的基本流程</a:t>
            </a:r>
            <a:endParaRPr/>
          </a:p>
        </p:txBody>
      </p:sp>
      <p:sp>
        <p:nvSpPr>
          <p:cNvPr id="26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术后监护病房的护理措施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监护病房内的护理措施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密切监测生命体征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预防并处理并发症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护理人员的配置和培训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配备专业的护理团队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定期进行护理培训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与患者及家属保持良好的沟通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转科后的护理评估与计划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转科后的护理评估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了解患者的手术情况和康复需求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评估患者的生理和心理状况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制定个性化的护理计划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转科后的护理计划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制定合理的康复目标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制定详细的护理措施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定期进行评估和调整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出院后的居家护理指导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出院后的居家护理指导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教授患者及家属基本的护理知识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指导患者进行正确的康复锻炼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提醒患者定期进行复查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出院后的心理护理与康复指导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提供心理支持和疏导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鼓励患者积极参与社交活动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心脏术后常见并发症的预防与护理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肺部感染与呼吸衰竭的预防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定期进行肺部检查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肺部感染与呼吸衰竭的护理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密切监测患者的呼吸状况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提供有效的呼吸支持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及时处理并发症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肺部感染与呼吸衰竭的预防与护理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心力衰竭与心律失常的预防与护理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心力衰竭与心律失常的预防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控制输液速度和量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定期进行心脏检查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心力衰竭与心律失常的护理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密切监测患者的心率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提供心理支持和疏导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及时处理并发症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出血与血栓的预防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遵医嘱使用抗凝药物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定期进行血液检查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出血与血栓的护理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密切监测患者的出血状况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提供有效的止血措施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及时处理并发症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出血与血栓的预防与护理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https://d.book118.com/745330243114011111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心脏术后护理操作流程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2024-09-17T01:14:19.701</cp:lastPrinted>
  <dcterms:created xsi:type="dcterms:W3CDTF">2024-09-16T17:14:19Z</dcterms:created>
  <dcterms:modified xsi:type="dcterms:W3CDTF">2024-09-16T17:14:21Z</dcterms:modified>
</cp:coreProperties>
</file>