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523B7-FFA9-4B9A-AA41-5D07692E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DEF6-BC25-4859-83B6-3B32A1344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3B537-083D-421D-8E5C-5F4977EA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8D1E6-157B-4908-B0E2-62791772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C4B6D-D88C-41A3-A387-EC28FF26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8A26D-AB7D-4AB0-AAEA-E2E50287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28264-1919-468B-A9CA-7507099D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A9EF1-FBDF-4DD1-8BB1-79C4C481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8EB03-9B2C-4077-9E32-9740A790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6154C-6CE8-4B8D-A5F7-F19E6A59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059CF-F6DC-41CE-8819-FA3571A7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3032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2013届北京市中考数学复习课件(四)统计与概率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统计与概率的综合应用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中考真题解析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统计基础概念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统计数据的收集主要来源于调查、试验、观测等方式，通过这些方式获取第一手资料。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根据不同的分类标准，统计数据可以分为定量数据和定性数据、分类数据和顺序数据等。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统计数据的分类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统计数据的收集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数据整理是对收集到的数据进行筛选、分类、排序等处理，使其更加有序、规范的过程。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数据表示是将整理后的数据用图表、表格等形式进行可视化展示，以便更好地理解和分析数据。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统计数据的整理与表示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数据表示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描述性分析是对数据进行基本的描述和概括，如求平均数、中位数、众数等。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推断性分析是根据样本数据推断总体特征，如利用样本均值和方差推断总体均值和方差等。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统计数据的分析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概率基础概念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概率是描述随机事件发生可能性大小的数值，通常用P来表示。它是一个介于0和1之间的数，其中0表示事件不可能发生，1表示事件一定会发生。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具有几个重要的性质，包括概率的取值范围是[0,1]，概率的加法定理，即对于两个独立事件A和B，有P(A∪B)=P(A)+P(B)，以及概率的可数性定理，即对于任意n个两两分离的事件，有P(A1∪A2∪...∪An)=P(A1)+P(A2)+...+P(An)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对于一些简单的事件，可以直接根据定义计算其概率。例如，投掷一枚骰子出现偶数点的概率为3/6=0.5。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对于一些具有等可能性的随机试验，可以使用古典概型计算概率。例如，掷一枚质地均匀的硬币出现正面的概率为1/2。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当试验结果可以描述为长度、面积或体积等几何量时，可以使用几何概型计算概率。例如，在长度为1的线段上随机取一点，该点落在长度为1/3的子段内的概率为1/3。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通过分析历史气象数据，利用概率方法预测未来天气变化。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天气预报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通过临床试验和数据分析，评估新药的有效性和安全性，以及疾病发生的概率。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利用概率分析市场趋势和风险，制定投资策略。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统计与概率的综合应用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https://d.book118.com/745330323100011100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2024-09-08T01:08:56.760</cp:lastPrinted>
  <dcterms:created xsi:type="dcterms:W3CDTF">2024-09-07T17:08:56Z</dcterms:created>
  <dcterms:modified xsi:type="dcterms:W3CDTF">2024-09-07T17:08:58Z</dcterms:modified>
</cp:coreProperties>
</file>