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C73AC7-8E4A-4A96-BF29-6DC5528AC1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71402A-4548-4C39-A467-7A16DEF36F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B1F0F9-B37B-4854-AB8C-E24C6D218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2947B5-4AA3-47EE-8BF5-265DDE6772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6FECFA-58D8-452E-9E76-ABF722A649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9D9D6A-737E-43BD-BD0D-B745ECB86B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847953-318E-4102-800E-E926E5BAB3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8FE6C0-DE69-4949-BCCD-8B1FD3F97E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BDCD2C-A3C5-4386-9953-7F70CF02EF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553B45-93CC-427F-A205-3394AAB298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A5F74F-E101-410C-B1DC-CE4665C791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33202421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312义务植树节总结</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6" name="New shape"/>
          <p:cNvSpPr/>
          <p:nvPr/>
        </p:nvSpPr>
        <p:spPr>
          <a:xfrm>
            <a:off x="635000" y="5588000"/>
            <a:ext cx="1905000" cy="635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r>
              <a:rPr b="1">
                <a:solidFill>
                  <a:srgbClr val="FFFFFF"/>
                </a:solidFill>
              </a:rPr>
              <a:t>作者：文档吾优</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活动背景与目的</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活动筹备与组织</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活动实施过程回顾</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活动成果展示与评价</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存在问题分析与改进建议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未来发展规划与展望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活动背景与目的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281" r="222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1979年确立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1979年2月，全国人大常委会根据国务院的提议，通过了将3月12日定为我国植树节的决议，以鼓励全国各族人民植树造林，绿化祖国，改善环境，造福子孙后代。</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纪念孙中山先生</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3月12日是孙中山先生逝世纪念日。孙中山先生生前十分重视林业建设，将孙中山先生逝世纪念日定为植树节，也是为了缅怀孙中山先生的丰功伟绩，象征中山先生生前未能实现的遗愿将在新中国实现并且要实现得更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312义务植树节由来</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通过植树活动，提高人们的环保意识，认识到植树造林对于改善生态环境的重要性。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提高环保意识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833" r="16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绿化环境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社会参与</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625" r="17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通过植树造林，增加森林覆盖率，改善空气质量，减少水土流失，保护生物多样性。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通过广泛的社会参与，增强人们的环保责任感和使命感，形成人人关心、人人参与环保的良好氛围。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本次活动目标与意义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企业参与</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众多企业积极履行社会责任，组织员工参与植树活动，以实际行动支持环保事业。</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社会团体和志愿者</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各类社会团体和志愿者组织发挥了重要作用，他们自发组织、积极参与，为植树活动注入了强大的民间力量。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政府主导</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各级政府积极响应号召，组织开展了丰富多彩的植树活动，为绿化事业贡献力量。</a:t>
            </a:r>
          </a:p>
        </p:txBody>
      </p:sp>
      <p:pic>
        <p:nvPicPr>
          <p:cNvPr id="10" name="Picture 10"/>
          <p:cNvPicPr>
            <a:picLocks noChangeAspect="1"/>
          </p:cNvPicPr>
          <p:nvPr/>
        </p:nvPicPr>
        <p:blipFill>
          <a:blip r:embed="rId2"/>
          <a:srcRect l="14958" r="1495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社会各界参与情况</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活动筹备与组织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确定活动主题和目标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通过讨论和调研，我们确定了以“绿化家园，共建美好未来”为主题，旨在提高公众环保意识，推动生态建设的活动目标。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制定详细的活动计划</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我们制定了包括活动时间、地点、参与人员、物资准备、宣传方案等在内的详细计划，以确保活动的顺利进行。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联系合作单位和场地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我们积极联系相关政府部门、企事业单位和社区，争取他们的支持和合作，为活动的顺利开展提供了保障。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前期策划及准备工作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志愿者培训</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我们组织专业人员对志愿者进行了植树技能、环保意识、团队协作等方面的培训，提高了志愿者的服务质量和效率。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志愿者管理</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我们建立了志愿者管理制度和激励机制，对表现优秀的志愿者进行表彰和奖励，激发了志愿者的积极性和参与度。</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志愿者招募</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我们通过线上线下多渠道发布志愿者招募信息，吸引了大量热心公益的志愿者报名参加。</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志愿者招募与培训安排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现场组织协调及分工</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我们提前到达现场进行布置，包括搭建帐篷、摆放宣传展板、准备植树工具等，为活动的顺利开展做好了充分准备。</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现场协调</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我们设立了现场指挥部，负责协调各方资源和力量，确保活动的顺利进行。同时，我们安排了专业人员对现场进行安全监管和应急处理，保障了活动的安全。</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分工合作</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我们将参与人员分为宣传组、植树组、后勤组等不同的工作小组，明确各自的职责和任务，实现了分工合作和高效执行。</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现场布置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活动实施过程回顾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植树现场情况描述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场地准备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选择适宜植树的场地，进行土地平整、杂草清除等预处理工作，确保植树条件良好。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树苗准备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根据场地土壤、气候等条件，选购适宜生长的树苗，保证树苗健康、无病虫害。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植树过程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组织志愿者及工作人员，按照规定的植树方法和流程，进行挖坑、放苗、培土、浇水等操作，确保树苗正确栽种。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通过线上线下渠道招募志愿者，并进行植树前的培训，提高志愿者的植树技能和环保意识。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志愿者招募与培训</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在植树现场设置互动游戏环节，如环保知识问答、垃圾分类比赛等，增加活动的趣味性和参与者的积极性。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现场互动游戏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鼓励参与者分享自己的植树心得和感受，促进彼此间的交流和学习，增强环保行动的认同感。</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植树心得分享</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参与者互动环节展示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https://d.book118.com/745332024211011110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2024-09-15T21:23:45.897</cp:lastPrinted>
  <dcterms:created xsi:type="dcterms:W3CDTF">2024-09-15T13:23:45Z</dcterms:created>
  <dcterms:modified xsi:type="dcterms:W3CDTF">2024-09-15T13:23:48Z</dcterms:modified>
</cp:coreProperties>
</file>