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3CB04-D6EA-47BB-8769-2B975B1A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4821F-2990-4ABF-AF58-44EF0947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5B4AD-6B4F-4A50-B955-4F833ED5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CB864-EAE6-4E90-8A0C-3E8E5BC34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51CBD-E948-4998-B19D-1728DE51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2B39A-FAE8-4A4B-8CAE-DBDEDF229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2529B-66C4-4A33-AE38-C6B825BD8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1E136-765C-43F0-A000-39453D1AF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3F04C-6C60-4238-819C-015A7A76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071FF-E89C-4EA9-B354-920CA617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D3F33-E87B-479E-94C7-E0040FE1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33140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塑造真实世界中的小说人物形象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小说人物形象塑造方法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真实世界中人物原型的挖掘与运用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小说人物形象塑造中的挑战与应对策略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成功案例分析与启示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通过塑造真实、立体的人物形象，让读者更容易产生共鸣，感受到人物的情感和经历。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生动的人物形象能够增强故事的吸引力，使读者更加沉浸其中，享受阅读的乐趣。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增强故事代入感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提高阅读体验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让读者产生共鸣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人物形象往往承载着作品的主题和思想，通过他们的言行举止，作者可以传达自己的价值观和世界观。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抒发情感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作者通过人物形象的塑造，可以抒发自己的情感，表达对现实世界的感悟和思考。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556" b="25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传递作者思想与情感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人物形象应具备多个维度，包括性格、经历、背景等，以展现其复杂性和真实性。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细节刻画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通过对人物的语言、动作、心理等细节进行刻画，使人物形象更加生动、立体。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塑造立体丰满的角色形象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人物形象的行为和决策是推动故事发展的关键，他们的成长和转变也是情节发展的重要组成部分。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推动故事发展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人物形象的特点和性格往往预示着他们在故事中的未来走向和命运，为读者留下悬念和期待。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预示未来走向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为后续情节发展奠定基础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小说人物形象塑造方法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包括身高、体型、发色、眼睛颜色等，有助于读者形成直观印象。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具体的身体特征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服饰与装扮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292" b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姿态与动作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792" r="2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通过描述人物的穿着风格和品味，反映其社会地位、个性及生活环境。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人物的行为举止、动作习惯等可以揭示其性格特点和心理状态。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外貌特征描绘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个性特征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如开朗、内向、勇敢、懦弱等，是人物形象塑造的核心。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通过人物在特定情境下的情感反应，展现其内心世界和情感变化。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行为决策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人物在面对问题时如何做出决策，体现其价值观和智慧。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性格特点及行为方式刻画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家庭环境、父母职业及教育方式等对人物性格形成有重要影响。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083" b="15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童年经历、教育经历等塑造了人物的价值观、人生观和世界观。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成长经历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对人物产生重大影响的事件，如恋爱、失业、疾病等，会改变其人生轨迹。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背景故事与成长经历叙述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人物的语言风格应该与其性格、身份和背景相符合，增强真实感。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通过人物间的对话，展现其关系、情感和观点，推动故事情节发展。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适当使用方言和口音可以增强人物的地域特色和文化背景。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方言与口音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语言风格及对话设计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真实世界中人物原型的挖掘与运用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392" b="243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032" b="100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观察现实生活中的人物特点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观察身边人物的言行举止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注意身边人的语言习惯、行为特点、情感反应等，这些细节可以成为塑造人物的宝贵素材。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挖掘人物的内心世界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通过交流、观察等方式，深入了解人物的内心世界，包括他们的价值观、信仰、愿望等。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关注人物的成长经历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了解人物的成长背景、家庭环境、教育经历等，这些因素对人物性格和行为方式有重要影响。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https://d.book118.com/745333140224011111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2024-09-17T13:24:09.022</cp:lastPrinted>
  <dcterms:created xsi:type="dcterms:W3CDTF">2024-09-17T05:24:09Z</dcterms:created>
  <dcterms:modified xsi:type="dcterms:W3CDTF">2024-09-17T05:24:11Z</dcterms:modified>
</cp:coreProperties>
</file>