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C7A84-3304-4285-BDF3-CA5A1491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5A42B-FABB-40A6-8260-1AB363A1A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A58BC-A2E3-494D-BDDB-D5D97567F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E5A09-2EC2-4428-9F07-B4AFA2155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EE447-CF3C-49EA-ABE3-369F5C40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B8113-715D-46B7-940A-C3F3E9274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1FC1B-2652-46E2-90CE-1D937307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08EB9-4E55-4497-B682-BDFAAA850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5A682-1D40-47E2-B8F6-B40F27064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92116-31E5-4539-9683-CF613576A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F82DC-80A1-4118-ADFB-66540D21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40110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小学语文教师专题培训总结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培训反思与建议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40" r="3004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国家教育政策导向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随着国家对小学语文教育的重视，小学语文教师的专业素养和教学能力成为关注的焦点。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教师队伍现状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当前小学语文教师队伍存在一定程度的素质参差不齐、教学方法陈旧等问题，需要加强培训和提高。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培训需求调研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通过对小学语文教师进行培训需求调研，发现教师在教材解读、教学方法、课堂管理等方面存在较大提升空间。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提高教师专业素养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通过培训，使教师掌握小学语文学科的前沿动态和教学理念，提高教师的专业素养。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提升教学能力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通过培训，使教师掌握有效的教学方法、技巧和策略，提高教师的教学能力和水平。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加强课堂管理能力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通过培训，使教师掌握课堂管理的技巧和方法，提高教师的课堂管理能力。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促进教师之间的交流与合作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通过培训，为教师提供一个交流和合作的平台，促进教师之间的互动和共同进步。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语文教学方法与技巧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掌握多种教学方法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在培训中，我学习了几种常用的语文教学方法，如直观演示法、情境教学法和合作学习法等。这些方法有助于激发学生学习兴趣，提高课堂参与度。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提升教学技巧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通过培训，我了解到了一些实用的教学技巧，如如何有效地提问、如何引导学生思考以及如何进行课堂互动等。这些技巧有助于提升教学质量，帮助学生更好地掌握知识。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语文教材分析与解读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深入理解教材内容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培训中，专家为我们深入解读了小学语文教材的编写思路和特点，帮助我们更好地把握教材的重点和难点。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提升教材处理能力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通过案例分析和实际操作，我学会了如何根据教材特点和学生实际情况进行教学设计，提高了我的教材处理能力。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290916" y="2839646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687823" y="3272081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课堂管理与学生互动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强化课堂管理能力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我了解到如何通过设计小组活动、角色扮演等形式，促进学生之间的互动交流，培养学生的合作精神和沟通能力。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促进学生互动交流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培训中，我学习了一些有效的课堂管理技巧，如如何应对课堂突发事件、如何调动学生学习积极性等，有助于维持良好的课堂秩序。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通过培训，我了解了一些常用的教学评价方法，如形成性评价和总结性评价等，有助于我全面了解学生的学习情况。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促进教学反思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我学会了如何进行教学反思，分析教学中的不足之处，并寻找改进措施。这对于提高教学质量和自身教学水平具有重要意义。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掌握教学评价方法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23" r="332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本次小学语文教师专题培训采用线上和线下相结合的方式进行，线上提供视频教程和在线讨论，线下进行面授和小组讨论。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培训时间跨度为一个月，分为四个阶段，每个阶段为一周，每周安排不同的主题和活动。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本次培训邀请了小学语文教育领域的专家、学者和一线优秀教师担任讲师，他们具有丰富的教学经验和研究成果。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培训提供了丰富的教学资源，包括课件、教案、练习题、案例分析等，方便教师们学习和参考。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培训师资与教学资源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https://d.book118.com/745340110032011034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2024-08-29T13:44:59.242</cp:lastPrinted>
  <dcterms:created xsi:type="dcterms:W3CDTF">2024-08-29T05:44:59Z</dcterms:created>
  <dcterms:modified xsi:type="dcterms:W3CDTF">2024-08-29T05:45:01Z</dcterms:modified>
</cp:coreProperties>
</file>