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4C1B5D-6AC3-47A1-961F-330FA14827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6F257E-A95F-4BF7-8259-C3EDE56D9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9BAA7E-EE13-47F1-8405-F20F5A339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6EE835-AD43-4819-A7CE-DB89FE9AD7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1FF619-8469-48CF-8FFF-D28B2D48BE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79BFC3-98E7-40B3-A084-C89B3BFE8D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7F8D41-290A-4214-B7D1-B7A123B25A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AE52DD-B70A-4BC2-A1AC-2CF31B017F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849E3-23E1-4B21-8AE6-EE31233B93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1B9CD-4B5C-468C-AF46-F1C454E8EB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A3E738-8CE9-4FBD-800D-CDB321FCF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34022010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助产士对职业生涯规划的指导与建议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职业生涯规划重要性</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助产士职业特点与趋势</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自我认知与定位</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职业生涯规划策略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人际关系与团队协作能力培养</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应对职业挑战与压力管理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寻求专业指导与支持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职业生涯规划重要性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明确职业目标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通过职业生涯规划，助产士可以明确自己的职业目标，从而有针对性地提升个人职业素质，包括专业技能、沟通能力、团队协作能力等。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制定学习计划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根据职业目标，助产士可以制定详细的学习计划，包括参加培训课程、阅读专业书籍、参与学术研讨会等，以不断提高自己的专业水平和知识储备。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培养职业素养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除了专业技能外，助产士还需要培养良好的职业素养，如责任心、耐心、同情心、应变能力等，这些素质对于提高工作效率和应对各种突发情况都非常重要。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提升个人职业素质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421" b="234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了解职业发展趋势</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拓展职业领域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提升职业竞争力</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通过职业生涯规划，助产士可以了解所在领域的职业发展趋势和未来发展方向，从而更好地把握职业机会，实现个人职业发展。</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助产士可以通过学习新技能和知识，拓展自己的职业领域，如从临床助产士向管理、教育、科研等方向发展，实现职业成长和多元化发展。</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在竞争激烈的医疗行业中，拥有明确的职业规划和不断提升的职业素质可以让助产士更具竞争力，更容易获得更好的职业机会和待遇。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实现职业发展与成长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找到适合自己的工作</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通过职业生涯规划，助产士可以更好地了解自己的兴趣、特长和价值观，从而找到更适合自己的工作环境和岗位，提高工作满意度。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实现自我价值</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明确的职业规划和不断的职业发展可以让助产士在工作中不断实现自我价值，获得成就感和满足感。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建立良好的人际关系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职业生涯规划也包括了对人际关系和团队协作能力的培养，良好的人际关系不仅可以提高工作效率，还能让助产士在工作中感受到更多的支持和帮助，从而提高工作满意度和成就感。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提高工作满意度和成就感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助产士职业特点与趋势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助产士职业角色定位</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助产士在孕妇妊娠、分娩及产褥期提供全面的照护，确保母婴安全与健康。</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为孕妇及其家庭提供生育知识、健康教育和心理支持，促进自然分娩和母乳喂养。</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与医生、护士及其他医疗团队成员紧密合作，确保产科服务的高效与安全。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母婴健康守护者</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咨询与教育者</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协作与团队成员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行业现状</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未来发展趋势</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行业现状及未来发展趋势</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随着生育政策的调整和人们生育观念的转变，助产士行业逐渐受到重视，但人才缺口依然较大。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助产士行业将朝着专业化、规范化方向发展，同时拓展服务领域，如开展孕期心理咨询、产后康复等。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专业技能</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沟通能力</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持续学习</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团队协作能力</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助产士核心竞争力分析</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不断更新知识和技能，关注行业动态和最新研究成果，提升专业水平。</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具备良好的沟通技巧和同理心，与孕妇及其家庭建立信任关系，提供个性化服务。</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熟练掌握助产技术、急救技能及新生儿护理等专业技能，确保母婴安全。</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与医生、护士及其他医疗团队成员保持密切合作，共同为母婴提供优质服务。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自我认知与定位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具备专业的助产技能和知识，能够提供专业的孕期、产时和产后护理；有丰富的人际交往经验，能够与孕妇及其家庭建立良好的关系。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可能缺乏某些特定的医疗技能或知识，需要不断学习和提高；在应对紧急情况时，可能需要更多的实践经验和自信心。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了解自身优势和不足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不足</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优势</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721" r="327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喜欢帮助他人，对孕妇和新生儿护理有浓厚的兴趣；愿意不断学习和提高自己的专业技能。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职业兴趣</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重视孕妇和新生儿的健康与安全，注重职业道德和责任感；追求工作中的成就感和自我实现。</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价值观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明确职业兴趣与价值观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短期目标</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中期目标</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长期目标</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设定合理的职业目标</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在专业领域建立一定的知名度，参与更多的学术交流和培训活动，拓展职业网络。</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成为资深的助产士或助产士教育者，为更多的孕妇和新生儿提供优质的护理服务。</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获得必要的职业认证和资格，积累实践经验，提高助产技能水平。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职业生涯规划策略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https://d.book118.com/745340220102011034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2024-08-29T16:09:07.517</cp:lastPrinted>
  <dcterms:created xsi:type="dcterms:W3CDTF">2024-08-29T08:09:07Z</dcterms:created>
  <dcterms:modified xsi:type="dcterms:W3CDTF">2024-08-29T08:09:09Z</dcterms:modified>
</cp:coreProperties>
</file>