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26D78-2607-4BFB-A27A-A40263933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BB824-FEAB-44E8-9F12-77687E0D0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2FD83-AA7E-4371-99BD-EA7402B59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7DE68-6979-45DA-8FF5-0BB6C8259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E07373-DDC8-41C9-BF59-9C43243B7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421383-8262-4C83-9E35-D0F64402B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4D9272-8282-42BB-B248-9A14CCB2F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8CB10-2E49-444F-9A21-1CE14D80A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D5AC86-189F-4431-930E-447A5B215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8F5AD-E287-4903-8C86-B5E0FD42B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21F02-A7DC-4967-A467-8089137C7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34121324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2023年供应室工作总结和工作计划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供应室发展趋势与展望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团队合作与人才培养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风险管理及应对策略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完成了全年消毒供应工作，确保了医疗用品的及时、安全供应。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优化了工作流程，提高了工作效率。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加强了与临床科室的沟通与协作，提升了服务质量。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开展了多次培训和考核，提高了团队的专业技能和素质。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2023年工作回顾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77" r="1657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963" r="1796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工作亮点与成绩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成功应对了多次突发事件，保障了临床工作的正常进行。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在疫情防控期间，为一线医护人员提供了充足的防护物资。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创新了消毒灭菌方法，降低了院内感染的风险。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获得了上级部门的表彰和奖励。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部分员工对新的工作流程不够熟悉，需要加强培训。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与临床科室的沟通仍需加强，以更好地满足其需求。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需要进一步提高工作效率和降低成本。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提升供应室工作效率，优化工作流程，确保医疗物资的及时、安全供应。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降低医疗物资损耗率，提高供应及时率，提升员工满意度。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关键指标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2024年工作计划概述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重点任务与目标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4460" r="1446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3123" r="1312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4567" r="1456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优化库存管理，降低库存成本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提升员工技能水平，加强团队建设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推行信息化管理，提升管理效率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加强与临床科室的沟通协作，提升服务质量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针对任务一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针对任务二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针对任务三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针对任务四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具体实施方案与措施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实施精细化库存管理，定期盘点库存，制定合理的采购计划，降低库存成本。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组织定期培训和技能考核，鼓励员工参加专业培训和学术交流，提升团队凝聚力。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建立定期沟通机制，加强与临床科室的沟通协作，及时了解需求和反馈，提升服务质量。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引进先进的信息化管理系统，实现物资的信息化、动态化管理，提高管理效率。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供应室发展趋势与展望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https://d.book118.com/745341213241011124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2024-09-29T00:37:58.041</cp:lastPrinted>
  <dcterms:created xsi:type="dcterms:W3CDTF">2024-09-28T16:37:58Z</dcterms:created>
  <dcterms:modified xsi:type="dcterms:W3CDTF">2024-09-28T16:38:00Z</dcterms:modified>
</cp:coreProperties>
</file>