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898" r:id="rId2"/>
  </p:sldMasterIdLst>
  <p:sldIdLst>
    <p:sldId id="259" r:id="rId3"/>
    <p:sldId id="262" r:id="rId4"/>
    <p:sldId id="265" r:id="rId5"/>
    <p:sldId id="268" r:id="rId6"/>
    <p:sldId id="271" r:id="rId7"/>
    <p:sldId id="273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tags" Target="tags/tag100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5DCBBE-12F0-4D4B-8BC5-CB2845D3D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7F7A1-44CB-4CB2-81A1-733EC1BC5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468709-51AB-40F4-914D-9108F0A47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299E65-4F1F-4EB2-94D0-F3271A9CE3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E3D205-6140-4386-8464-C2801A5A5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2B1B25-C426-4FBE-A2A1-7BFB06211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ABE0D3-621A-4CDC-90CC-DD5B56F242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2ED838-3E22-41CE-82A9-231CF9BE2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131E2D-AFFE-440D-B565-ECFE8B967C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31FE1-5F0D-4EDA-B54B-17380B5C38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769F8C-1FE8-495E-820F-71DC88230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7888" r:id="rId2"/>
    <p:sldLayoutId id="2147487889" r:id="rId3"/>
    <p:sldLayoutId id="2147487890" r:id="rId4"/>
    <p:sldLayoutId id="2147487891" r:id="rId5"/>
    <p:sldLayoutId id="2147487892" r:id="rId6"/>
    <p:sldLayoutId id="2147487893" r:id="rId7"/>
    <p:sldLayoutId id="2147487894" r:id="rId8"/>
    <p:sldLayoutId id="2147487895" r:id="rId9"/>
    <p:sldLayoutId id="2147487896" r:id="rId10"/>
    <p:sldLayoutId id="214748789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343203012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群文阅读教学设计故乡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群文阅读教学设计概述</a:t>
            </a:r>
            <a:endParaRPr lang="zh-CN" altLang="en-US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群文阅读的定义和意义</a:t>
            </a:r>
            <a:endParaRPr lang="zh-CN" altLang="en-US"/>
          </a:p>
        </p:txBody>
      </p:sp>
      <p:sp>
        <p:nvSpPr>
          <p:cNvPr id="1048908" name="圆角矩形 26"/>
          <p:cNvSpPr/>
          <p:nvPr>
            <p:custDataLst>
              <p:tags r:id="rId2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0" name="圆角矩形 28"/>
          <p:cNvSpPr/>
          <p:nvPr>
            <p:custDataLst>
              <p:tags r:id="rId3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12" name="文本框 31"/>
          <p:cNvSpPr txBox="1"/>
          <p:nvPr>
            <p:custDataLst>
              <p:tags r:id="rId4"/>
            </p:custDataLst>
          </p:nvPr>
        </p:nvSpPr>
        <p:spPr>
          <a:xfrm>
            <a:off x="1662881" y="2355440"/>
            <a:ext cx="2045769" cy="305147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群文阅读是一种新型的阅读教学方式，通过让学生阅读多篇相关联的文章，培养其阅读理解能力和思维能力。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29"/>
          <p:cNvSpPr/>
          <p:nvPr>
            <p:custDataLst>
              <p:tags r:id="rId5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6" name="圆角矩形 32"/>
          <p:cNvSpPr/>
          <p:nvPr>
            <p:custDataLst>
              <p:tags r:id="rId6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8" name="文本框 34"/>
          <p:cNvSpPr txBox="1"/>
          <p:nvPr>
            <p:custDataLst>
              <p:tags r:id="rId7"/>
            </p:custDataLst>
          </p:nvPr>
        </p:nvSpPr>
        <p:spPr>
          <a:xfrm>
            <a:off x="4167288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群文阅读的意义在于提高学生的阅读量，拓宽其知识面，同时培养其阅读兴趣和阅读习惯。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3"/>
          <p:cNvSpPr/>
          <p:nvPr>
            <p:custDataLst>
              <p:tags r:id="rId8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2" name="圆角矩形 4"/>
          <p:cNvSpPr/>
          <p:nvPr>
            <p:custDataLst>
              <p:tags r:id="rId9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4" name="文本框 5"/>
          <p:cNvSpPr txBox="1"/>
          <p:nvPr>
            <p:custDataLst>
              <p:tags r:id="rId10"/>
            </p:custDataLst>
          </p:nvPr>
        </p:nvSpPr>
        <p:spPr>
          <a:xfrm>
            <a:off x="6668850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群文阅读教学设计能够帮助学生更好地理解文本，提高其阅读能力和思维能力，对于学生的语文学习具有重要意义。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圆角矩形 8"/>
          <p:cNvSpPr/>
          <p:nvPr>
            <p:custDataLst>
              <p:tags r:id="rId11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8" name="圆角矩形 9"/>
          <p:cNvSpPr/>
          <p:nvPr>
            <p:custDataLst>
              <p:tags r:id="rId12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30" name="文本框 10"/>
          <p:cNvSpPr txBox="1"/>
          <p:nvPr>
            <p:custDataLst>
              <p:tags r:id="rId13"/>
            </p:custDataLst>
          </p:nvPr>
        </p:nvSpPr>
        <p:spPr>
          <a:xfrm>
            <a:off x="9170981" y="2355440"/>
            <a:ext cx="2043262" cy="305267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群文阅读教学设计还能够促进教师对文本的深入理解和研究，提高教师的教学水平和专业素养。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https://d.book118.com/745343203012011041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0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11">
      <vt:lpstr>Arial</vt:lpstr>
      <vt:lpstr>Calibri</vt:lpstr>
      <vt:lpstr>微软雅黑</vt:lpstr>
      <vt:lpstr>Montserrat ExtraBold</vt:lpstr>
      <vt:lpstr>Office Theme</vt:lpstr>
      <vt:lpstr>群文阅读教学设计故乡</vt:lpstr>
      <vt:lpstr>目录</vt:lpstr>
      <vt:lpstr>添加章节标题</vt:lpstr>
      <vt:lpstr>群文阅读教学设计概述</vt:lpstr>
      <vt:lpstr>群文阅读的定义和意义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2024-09-01T11:33:30.845</cp:lastPrinted>
  <dcterms:created xsi:type="dcterms:W3CDTF">2024-09-01T03:33:30Z</dcterms:created>
  <dcterms:modified xsi:type="dcterms:W3CDTF">2024-09-01T03:33:32Z</dcterms:modified>
</cp:coreProperties>
</file>