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9611C0-F651-4B85-8012-A54454DFB4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C0FA73-E526-483A-A42B-F3ACA00544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39386B-D757-4CA0-B6F1-07C16F106A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6BA580-8EA3-4E09-B0AD-216F642F73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0E915F-86F4-42C3-B778-8117C56C5D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867EFB-8FE7-4F6E-8834-EAAE45823C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BD6A90-16EB-4365-99B5-317C17015E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F9743D-2DEC-4957-B4B5-DFAABE8514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EB4AD9-145D-47C2-8CE7-320CE0BB50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B48F65-8268-4DAD-BDC4-B1242C93DD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09CC40-C689-4498-A06A-0B9C314C30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34402204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solidFill>
                <a:latin typeface="Microsoft Yahei"/>
                <a:ea typeface="Microsoft Yahei"/>
                <a:cs typeface="Microsoft Yahei"/>
              </a:rPr>
              <a:t>建筑装饰材料  概述</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202X-12-21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建筑装饰材料概述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常见建筑装饰材料类型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建筑装饰材料性能特点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建筑装饰材料应用领域</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建筑装饰材料市场现状与前景展望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建筑装饰材料概述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建筑装饰材料是指用于建筑物表面装饰和内部空间美化的各种材料，旨在提高建筑物的使用功能和美观度。</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根据不同的分类标准，建筑装饰材料可分为多种类型，如按材质可分为金属、木材、玻璃、陶瓷等；按功能可分为防水材料、保温材料、隔音材料等；按使用部位可分为墙面材料、地面材料、顶棚材料等。</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4" name="Picture 4"/>
          <p:cNvPicPr>
            <a:picLocks noChangeAspect="1"/>
          </p:cNvPicPr>
          <p:nvPr/>
        </p:nvPicPr>
        <p:blipFill>
          <a:blip r:embed="rId2">
            <a:alphaModFix/>
          </a:blip>
          <a:srcRect l="24713" r="247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发展历程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科技的进步和人们对生活质量要求的提高，建筑装饰材料经历了不断的发展和演变。从传统的天然材料到现代的人工合成材料，从单一的功能到多元化的复合功能，建筑装饰材料不断推陈出新，满足人们的不同需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发展趋势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未来，建筑装饰材料将朝着环保、节能、智能化等方向发展。随着环保意识的提高，绿色、低碳的装饰材料将受到更多关注；同时，随着科技的发展，智能化的装饰材料也将逐渐走进人们的视野，为人们的生活带来更多便利和舒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发展历程与趋势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建筑装饰材料在建筑物的使用过程中发挥着重要作用。它不仅可以提高建筑物的美观度，还可以增强建筑物的使用功能，如防水、保温、隔音等。同时，合理的选用和搭配建筑装饰材料还可以提高建筑物的耐久性和安全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作用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人们对生活质量要求的提高，建筑装饰材料的重要性也日益凸显。它不仅关系到建筑物的质量和安全，还关系到人们的身心健康和生活品质。因此，在选择和使用建筑装饰材料时，需要充分考虑其性能、环保性、安全性等多方面因素，以确保人们的健康和安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作用与重要性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常见建筑装饰材料类型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实木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实木是天然木材，具有独特的质感和纹理，但易受环境影响，如湿度和温度变化。</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人造板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人造板由木纤维和其他材料混合制成，具有强度高、尺寸稳定、成本低等优点。</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贴面板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贴面板是将薄板或纸张粘贴在人造板上，具有美观、耐久和易于加工的特点。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木质材料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不锈钢</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不锈钢具有美观、耐腐蚀的特点，常用于装饰和家具。</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钢材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钢材强度高、耐腐蚀、易于加工，常用于结构支撑和外墙装饰。</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铝材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铝合金轻质、耐腐蚀、易于加工，常用于门窗、幕墙和吊顶。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金属材料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普通玻璃透明度高，可用于门窗、隔断和桌面等。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普通玻璃</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钢化玻璃经过热处理，具有高强度和耐冲击的特点，常用于安全玻璃和门窗。</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钢化玻璃</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夹层玻璃由两层或三层玻璃组成，具有更好的隔声和保温效果。</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夹层玻璃</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玻璃材料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瓷砖具有防水、耐腐蚀、易清洁的特点，常用于卫生间、厨房和外墙。</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瓷砖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9" name="Picture 9"/>
          <p:cNvPicPr>
            <a:picLocks noChangeAspect="1"/>
          </p:cNvPicPr>
          <p:nvPr/>
        </p:nvPicPr>
        <p:blipFill>
          <a:blip r:embed="rId2"/>
          <a:srcRect l="15833" r="15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马赛克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陶器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20" name="Picture 20"/>
          <p:cNvPicPr>
            <a:picLocks noChangeAspect="1"/>
          </p:cNvPicPr>
          <p:nvPr/>
        </p:nvPicPr>
        <p:blipFill>
          <a:blip r:embed="rId4"/>
          <a:srcRect l="18292" r="18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马赛克由小块瓷砖组成，具有更好的装饰效果，可用于地面和墙面。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陶器具有独特的质感和文化价值，常用于装饰和陈设。</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陶瓷材料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建筑装饰材料性能特点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密度</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材料的质量与体积之比，反映了材料的轻重和致密程度。</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孔隙率</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材料内部孔隙的体积与材料总体积之比，影响材料的保温、隔热、吸声等性能。</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硬度</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材料抵抗划痕的能力，分为莫氏硬度和维氏硬度。</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耐磨性</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材料抵抗磨损的能力，与材料的硬度、韧性等有关。</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物理性能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https://d.book118.com/745344022040011041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2024-09-01T16:35:21.078</cp:lastPrinted>
  <dcterms:created xsi:type="dcterms:W3CDTF">2024-09-01T08:35:21Z</dcterms:created>
  <dcterms:modified xsi:type="dcterms:W3CDTF">2024-09-01T08:35:23Z</dcterms:modified>
</cp:coreProperties>
</file>