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BBB21D-7FEC-4EF1-81C6-138A7F815E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640887-4112-48FC-A8D5-49EDFF0D57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B9C294-38F5-419F-944A-8C42788790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6CD10E-F35E-4605-BC07-0B3E342707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C265E9-3D08-479F-8D71-96F105D09C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603FC0-2CC6-4238-AE56-A072E4FAC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3FAD07-3397-4655-BC53-48E7093708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BD6A59-4B2C-4E73-9CFD-CC8D42975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775F6E-3964-4B4E-B517-DAAC40D39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A47167-7830-4BEB-A015-F8C871275E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9F3E3D-91E2-4EC8-ACFB-465C89B9A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5344044133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2024年度医院运动损伤康复科述职报告课件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汇报人：小无名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2024年度工作回顾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运动损伤康复科特色治疗技术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团队建设与人才培养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2024年度工作成果展示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未来发展规划与目标设定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总结本科室在2024年度的工作成果和经验教训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分析运动损伤康复领域的发展趋势和挑战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展望未来的工作重点和发展方向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810" r="21810"/>
          <a:stretch>
            <a:fillRect/>
          </a:stretch>
        </p:blipFill>
        <p:spPr>
          <a:xfrm>
            <a:off x="3561055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本科室的基本情况介绍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2024年度工作回顾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专题分析：运动损伤康复领域的发展趋势和挑战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展望未来：工作重点和发展方向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2024年度工作回顾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4" r="167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患者接诊情况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接诊数量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2024年度，我科共接诊运动损伤患者XX人次，较去年增长XX%。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患者类型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患者以青少年和运动员为主，其中青少年患者占比XX%，运动员患者占比XX%。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接诊病种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主要接诊病种包括肌肉拉伤、韧带撕裂、关节脱位等，其中肌肉拉伤占比最高，为XX%。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https://d.book118.com/745344044133011120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2024-09-22T22:16:56.276</cp:lastPrinted>
  <dcterms:created xsi:type="dcterms:W3CDTF">2024-09-22T14:16:56Z</dcterms:created>
  <dcterms:modified xsi:type="dcterms:W3CDTF">2024-09-22T14:16:58Z</dcterms:modified>
</cp:coreProperties>
</file>