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B9F13-2AA6-4450-8419-851E27ABA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6B27B-B7C1-4AF3-8CFC-598687F61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1F64F-16D9-4646-9BFB-69967EB70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C1249-0486-4170-AA66-172AC220F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09773-671A-47DF-AE79-36FBA2484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B5FF0-5174-466A-8E63-6FBFE5EF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796E3-E0E7-4214-AB7A-FC5D5DE55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CB6B9-C3D0-4CB3-A0FB-D30C75BB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3FCF3-4E51-40A8-BA19-772F7249A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3D794-9F55-49CC-B4F0-C7C21F5D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1CB03-42A3-4701-80E4-7A37BE4B7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44123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新冠病毒疫苗接种相关知识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接种前准备与注意事项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接种过程及操作规范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接种后观察与注意事项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可能出现的不良反应及应对措施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394" b="2439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180" b="3318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根据疫苗的性质和制备方法，可分为灭活疫苗、减毒活疫苗、基因工程疫苗、重组蛋白疫苗、病毒载体疫苗等。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疫苗是一种用于预防传染病的生物制剂，通过模拟病原体或病原体的一部分，刺激人体免疫系统产生特异性免疫应答，从而预防相应疾病的发生。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免疫应答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疫苗接种后，人体免疫系统识别疫苗中的抗原，启动免疫应答，产生特异性抗体和免疫记忆。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当人体再次接触相同病原体时，免疫系统能够迅速识别并清除病原体，从而防止疾病的发生。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75" b="2637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针对新冠病毒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新冠病毒疫苗是专门针对新冠病毒开发的疫苗，能够预防新冠病毒感染和新冠肺炎的发生。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多种技术路线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目前已有多种技术路线的新冠病毒疫苗获批使用，包括灭活疫苗、腺病毒载体疫苗、重组蛋白疫苗等。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安全性有效性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经过严格的临床试验和审批程序，新冠病毒疫苗已证明具有良好的安全性和有效性，能够显著降低感染率和重症率。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新冠病毒疫苗特点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接种前准备与注意事项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评估自身身体状况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在接种前，应评估自己的身体状况，了解是否有发热、咳嗽、呼吸困难等症状。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慢性疾病患者注意事项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患有慢性疾病如高血压、糖尿病等的患者，在接种前应咨询医生的意见，评估病情是否稳定，是否可以接种疫苗。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过敏史告知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有过敏史的人在接种前应告知医生，以便医生判断是否适合接种疫苗。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了解自身健康状况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在接种前，可以咨询接种点的医生，了解自己的身体状况是否适合接种疫苗。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咨询接种点的医生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告知医生自身情况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向医生详细说明自己的健康状况、药物使用情况等，以便医生给出准确的建议。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根据医生的建议，决定是否接种疫苗。如果医生建议暂缓接种，应听从医生的建议。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咨询专业医生意见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在接种时，需要携带有效的身份证件，如身份证、护照等。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携带身份证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如果已经接种过其他疫苗，应携带接种记录卡，以便医生了解接种情况。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准备接种记录卡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在接种时，应穿着方便露出上臂的衣服，以便接种疫苗。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携带相关证件及资料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接种过程及操作规范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540" r="854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新冠病毒疫苗接种地点应设在符合条件的医疗机构或临时接种点，确保接种环境安全、卫生。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根据疫苗供应情况和接种需求，合理安排接种时间，避免人群聚集和等待时间过长。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接种地点选择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接种地点选择与时间安排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留观与记录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接种后需在指定区域留观一定时间，观察有无异常反应，并记录接种相关信息。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按照医生指示，正确接种疫苗，注意保持接种部位清洁和干燥。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在充分了解疫苗接种相关信息后，签署知情同意书，确认自愿接种疫苗。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预约登记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通过线上或线下方式预约登记，填写个人信息和健康状况，以便接种点做好接种准备。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在接种前，接受专业医生的健康咨询，了解自身身体状况和疫苗接种相关注意事项。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接种流程详解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https://d.book118.com/745344123041011114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2024-09-21T05:10:55.126</cp:lastPrinted>
  <dcterms:created xsi:type="dcterms:W3CDTF">2024-09-20T21:10:55Z</dcterms:created>
  <dcterms:modified xsi:type="dcterms:W3CDTF">2024-09-20T21:10:57Z</dcterms:modified>
</cp:coreProperties>
</file>