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6639A-4400-4294-BC48-E3188360B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20EFD-AF41-4A87-8583-1A582A9E7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E2EC9-6EF3-41AB-A560-9E43B871E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B6A25-4DB5-4091-B7DE-153B7D92B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69C3B5-7EA1-4A91-992C-3333B5F18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A6D26B-1B58-4D49-8AEC-A82E82930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97B3F9-3034-4A0F-B912-E42081868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5A189-1B85-4D87-9247-374083DF9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F997A7-F49E-4DD3-A490-AD1DC8F3C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ACBD6-C5DD-4E08-A757-8A076567D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58943-F8D8-4D82-9169-94705647E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344242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工程建设施工质量管理体系的监督与审核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工程建设施工质量管理体系概述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监督与审核的角色与职责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监督与审核的实施流程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监督与审核的关键环节与要点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监督与审核的实践经验分享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确保工程建设施工质量符合相关法规、标准和合同要求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提高工程建设施工质量管理水平，减少质量问题和事故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促进工程建设行业的可持续发展和社会信任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本次汇报将涵盖工程建设施工质量管理体系的监督与审核的全过程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包括监督与审核的目的、原则、方法、实施步骤和结果评估等方面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着重介绍监督与审核在工程建设施工质量管理中的重要性和作用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工程建设施工质量管理体系概述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25" r="24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通过建立完善的施工质量管理体系，可以确保工程施工过程的质量控制，提高工程质量的稳定性和可靠性。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保障工程质量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优秀的施工质量管理体系是企业核心竞争力的重要组成部分，可以提高企业的市场声誉和竞争力。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质量管理体系可以对工程施工过程中的各种风险进行有效的识别、评估和控制，降低工程风险。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降低工程风险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企业的领导者应积极参与质量管理体系的建设和运行，发挥其领导作用，推动体系的持续改进。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以顾客为关注焦点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质量管理体系应始终关注顾客的需求和期望，确保工程满足顾客的要求。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质量管理体系需要全员参与，每个员工都应认识到自己的工作对工程质量的影响，并积极参与到质量管理活动中。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质量管理体系应不断追求改进，通过持续改进提高工程质量和企业绩效。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过程方法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质量管理体系应采用过程方法，关注和管理施工过程，确保每个过程的有效性和效率。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明确工程的质量目标和要求，制定相应的质量计划和措施。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对施工过程进行全面、全员、全过程的质量控制，确保工程质量符合要求。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通过内部审核和外部审核等手段，对施工质量管理体系的有效性和一致性进行监督和验证。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对施工过程中出现的质量问题进行及时的分析和处理，总结经验教训，推动质量管理体系的持续改进。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体系建设的核心内容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监督与审核的角色与职责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962" b="39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163" r="21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监督机构的设置与职责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设立专门的监督机构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在工程建设项目中，应设立专门的施工质量监督机构，负责全面监督施工过程，确保施工质量符合相关标准和要求。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制定监督计划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监督机构应根据项目特点和施工要求，制定详细的监督计划，明确监督目标、内容、方法和时间安排。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实施现场监督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监督机构应定期或不定期对施工现场进行监督检查，及时发现和纠正施工中存在的问题，确保施工质量和进度。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设立独立的审核机构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为确保施工质量监督的公正性和客观性，应设立独立的施工质量审核机构，对施工过程和结果进行客观评价。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制定审核标准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审核机构应根据国家和行业相关标准，结合项目实际情况，制定适用的施工质量审核标准。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实施审核工作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审核机构应对施工过程中的关键节点和最终成果进行审核，评估其是否符合相关标准和要求，提出改进意见和建议。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审核机构的设置与职责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相互促进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通过有效的监督和审核，可以及时发现和纠正施工中存在的问题，推动施工质量的持续改进和提高。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监督机构和审核机构之间应保持密切沟通和协作，实现信息共享和资源整合，提高监督审核工作的效率和效果。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相互补充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监督与审核在工程建设施工质量管理体系中相互补充，共同确保施工质量的可控和可靠。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125" r="24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监督与审核的关系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监督与审核的实施流程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制定监督计划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明确监督目标、范围、频率、方法和资源等。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实施监督检查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通过现场检查、文件审查、访谈等方式收集证据。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发现问题并记录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对发现的问题进行记录，包括问题描述、影响范围和严重程度等。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跟踪问题整改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要求责任单位对问题进行整改，并跟踪整改情况直至问题关闭。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监督流程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https://d.book118.com/745344242044011104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2024-09-13T22:06:51.485</cp:lastPrinted>
  <dcterms:created xsi:type="dcterms:W3CDTF">2024-09-13T14:06:51Z</dcterms:created>
  <dcterms:modified xsi:type="dcterms:W3CDTF">2024-09-13T14:06:53Z</dcterms:modified>
</cp:coreProperties>
</file>