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7C712-1924-4A35-BC65-61CB9674C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BD0CD-C3C5-40FB-9753-6F3A0097D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2A9BC-940E-414C-BC7D-70DE6F76D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74968-C385-45BB-87E5-FDF350612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FEC0D7-DD58-4124-A5A9-681C81C3B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D71C2C-9020-455E-8363-E755FF741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8630D-5EB2-444E-A5F0-DAABF963C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FC082-CA00-477A-A2B6-BF8397A80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93303-25F7-4C84-8516-DF83EA4C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BCA76-FF5A-4444-ABDE-77274BAD1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D6C98-EFC3-4BF2-89C6-66C8901AB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001040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护理文件书写的基本要求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护理记录的书写规范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护理交接班记录的书写规范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护理文件的审核与存档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护理文件书写中的常见问题与对策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71" r="129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随着医疗技术的不断发展，护理文件的书写规范也日益受到重视，以确保医疗质量和安全。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护理文件是记录患者病情变化、诊断、治疗和护理过程的文件，是医疗工作的重要组成部分。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8447" b="844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护理文件是患者健康信息的记录，对于患者的后续治疗和康复具有重要意义。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护理文件是医疗工作的法律依据，对于医疗纠纷和诉讼具有重要意义。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护理文件是评估和改进医疗质量的重要依据，有助于提高医疗质量和安全水平。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护理文件书写的基本要求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文字规范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使用规范汉字，字迹清晰，书写工整，不得涂改。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格式规范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按照规定的格式和顺序书写，包括患者信息、护理记录、医嘱执行等部分。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术语规范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使用医学术语，准确描述患者的症状、体征、护理措施和效果。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准确记录患者的病情变化、护理措施和效果评价，不得遗漏重要信息。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按照规定的时间及时记录，如体温、脉搏、呼吸等生命体征的测量时间和护理措施的执行时间。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记录内容要客观真实，不得主观臆断或虚构。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客观真实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各医疗机构应统一护理文件书写格式，以便于管理和使用。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统一格式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根据护理文件的不同类型，采用不同的格式和记录方式，如交接班记录、抢救记录等。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鼓励采用电子化方式进行护理文件书写和管理，提高工作效率和信息共享能力。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护理记录的书写规范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记录患者护理效果评价，如疼痛缓解程度、自理能力提高程度等。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记录患者病情变化情况，如体温、脉搏、呼吸、血压等。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记录患者护理计划及实施情况，包括病情观察、护理措施、效果评价等。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包括姓名、年龄、性别、床号、住院号等。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记录患者入院时的病情状况、自理能力、心理状况等。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3" r="189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记录频率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应在患者入院时完成，并在整个住院期间根据病情变化及时更新。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应在患者入院后24小时内完成，并在整个住院期间根据病情变化及时调整。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应随时记录，特别是当患者病情出现变化时应及时记录。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应在每次护理后及时记录，以便及时了解护理效果。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病情变化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使用标准化的护理文件书写格式，确保信息完整、准确。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记录应真实、客观，不得随意涂改或删除。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对于特殊情况或意外事件，应详细描述事件经过、涉及人员及处理措施等，以便于后续的调查与处理。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使用简明扼要的文字，避免使用过于专业的医学术语。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https://d.book118.com/746000104012010101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2024-09-25T10:31:37.868</cp:lastPrinted>
  <dcterms:created xsi:type="dcterms:W3CDTF">2024-09-25T02:31:37Z</dcterms:created>
  <dcterms:modified xsi:type="dcterms:W3CDTF">2024-09-25T02:31:39Z</dcterms:modified>
</cp:coreProperties>
</file>