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9D5787-37D3-4AA5-BE60-DAD0A514E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96E571-F869-4227-88CE-A8187C8371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BDE0C4-E395-4A61-BECB-311D5E4F3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02A501-2DC6-44F5-8CC5-254C73779C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E87FF6-72E4-4C7E-8F3D-D966E3005D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A45EBB-4ADB-4684-BCBE-3C90356E62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35686C-F33F-4FFC-97DE-66E7F99054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26A8E1-A023-44C5-B87F-0BF1D706C7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BDFB72-11FA-48AB-9125-38802AF21A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377E41-BE92-4B47-A69E-7A1E7BDB6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56CFBE-E153-4F0A-A1F3-41614865D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000140141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《B淋巴细胞活化》PPT课件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B淋巴细胞概述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B淋巴细胞的活化过程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B淋巴细胞活化的调节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B淋巴细胞活化的临床意义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B淋巴细胞概述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135" b="713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B淋巴细胞是免疫系统中的一种重要细胞类型，负责产生抗体并参与体液免疫应答。</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B淋巴细胞是由骨髓产生的淋巴细胞，它们在骨髓中发育成熟后，会迁移到淋巴组织中，如脾脏、淋巴结等，并在这些地方发挥免疫功能。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B淋巴细胞的定义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B淋巴细胞的主要功能是产生抗体，这些抗体可以与相应的抗原结合，从而清除病原体。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当B淋巴细胞识别到病原体或其他外来物质时，它们会增殖并分化成浆细胞，浆细胞会分泌抗体，这些抗体可以与相应的抗原结合，形成抗原-抗体复合物，进而被吞噬细胞吞噬清除。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B淋巴细胞的功能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B淋巴细胞是体液免疫应答中的关键细胞，它们通过产生抗体来抵御外来病原体的入侵。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B淋巴细胞在免疫系统中扮演着重要的角色，它们能够快速识别并应对各种病原体，通过产生特异性抗体来中和病原体的毒性，从而保护机体免受感染。同时，B淋巴细胞还可以通过调节其他免疫细胞的活动来维持免疫系统的平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B淋巴细胞在免疫系统中的作用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B淋巴细胞的活化过程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抗原识别是B淋巴细胞活化的第一步，通过B细胞表面的抗原受体（BCR）识别抗原，如病原体、细胞因子等。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BCR与抗原的结合可引起B细胞内一系列信号转导，最终导致B细胞活化。</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B细胞的抗原识别具有特异性，只对特定的抗原产生反应。</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B淋巴细胞的抗原识别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信号转导涉及多种蛋白质的磷酸化、酶促反应以及基因表达的调控等过程。</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信号转导的异常可导致B细胞功能异常，与某些免疫疾病的发生有关。</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6043" r="1604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B细胞活化后，通过信号转导机制将抗原刺激信号传递到细胞内部，引发一系列生物学反应。</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B淋巴细胞的信号转导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9846" r="1984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B淋巴细胞的增殖与分化</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B细胞活化后，开始增殖并分化为浆细胞或记忆B细胞。</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浆细胞负责产生抗体，参与体液免疫；记忆B细胞则保留对特定抗原的记忆，在再次接触相同抗原时迅速活化。</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B细胞的增殖与分化过程受到多种细胞因子和生长因子的调节。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https://d.book118.com/746000140141010043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2024-09-11T14:31:24.485</cp:lastPrinted>
  <dcterms:created xsi:type="dcterms:W3CDTF">2024-09-11T06:31:24Z</dcterms:created>
  <dcterms:modified xsi:type="dcterms:W3CDTF">2024-09-11T06:31:26Z</dcterms:modified>
</cp:coreProperties>
</file>