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9C8D12-52D4-4946-AFA5-124B60B0DC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AD834E-17B2-42E9-BC01-44E77F8AA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B6F643-48D9-4057-8FB2-8400047ED9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3416F5-AB98-44E0-9193-E8C77E9EF4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254517-7D2B-45D6-BE51-8F598CD182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CCC97E-3E3F-42B7-94EC-445C211CD1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49E73D-5B47-43E2-AD3A-C7BDB3001A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B791AD-6A6C-4377-BDB3-4DD8F6C006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EBB7A6-5BDF-4A48-A746-0465C2E548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2455B1-E0FC-485C-8E06-4F1FFB9F0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38E1D0-D7AA-456D-B5DF-F260807411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000201225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增材制造技术在电子通讯设备生产中的应用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增材制造技术概述
 增材制造技术在电子通讯设备生产中的优势
 增材制造技术在电子通讯设备生产中的应用案例
 增材制造技术在电子通讯设备生产中的技术挑战
 增材制造技术在电子通讯设备生产中的发展趋势
 增材制造技术在电子通讯设备生产中的应用前景
 增材制造技术在电子通讯设备生产中的经济效益分析
 增材制造技术在电子通讯设备生产中的应用对行业的影响</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增材制造技术概述</a:t>
            </a:r>
          </a:p>
        </p:txBody>
      </p:sp>
      <p:sp>
        <p:nvSpPr>
          <p:cNvPr id="3" name="Subtitle 2"/>
          <p:cNvSpPr>
            <a:spLocks noGrp="1"/>
          </p:cNvSpPr>
          <p:nvPr>
            <p:ph type="subTitle" idx="1"/>
          </p:nvPr>
        </p:nvSpPr>
        <p:spPr/>
        <p:txBody>
          <a:bodyPr/>
          <a:lstStyle/>
          <a:p>
            <a:r>
              <a:t>增材制造技术在电子通讯设备生产中的应用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增材制造技术概述</a:t>
            </a:r>
          </a:p>
        </p:txBody>
      </p:sp>
      <p:sp>
        <p:nvSpPr>
          <p:cNvPr id="3" name="Text Placeholder 2"/>
          <p:cNvSpPr>
            <a:spLocks noGrp="1"/>
          </p:cNvSpPr>
          <p:nvPr>
            <p:ph type="body" idx="1"/>
          </p:nvPr>
        </p:nvSpPr>
        <p:spPr/>
        <p:txBody>
          <a:bodyPr/>
          <a:lstStyle/>
          <a:p>
            <a:r>
              <a:t>增材制造技术定义：</a:t>
            </a:r>
          </a:p>
        </p:txBody>
      </p:sp>
      <p:sp>
        <p:nvSpPr>
          <p:cNvPr id="4" name="Content Placeholder 3"/>
          <p:cNvSpPr>
            <a:spLocks noGrp="1"/>
          </p:cNvSpPr>
          <p:nvPr>
            <p:ph sz="half" idx="2"/>
          </p:nvPr>
        </p:nvSpPr>
        <p:spPr/>
        <p:txBody>
          <a:bodyPr/>
          <a:lstStyle/>
          <a:p>
            <a:r>
              <a:t>1. 增材制造技术（AM），也被称为3D打印，是一种快速成型技术，它通过逐层添加材料来制造三维物体。</a:t>
            </a:r>
          </a:p>
          <a:p>
            <a:r>
              <a:t>2. 增材制造技术具有许多优点，包括：设计灵活性、快速原型制作、减少材料浪费、生产小批量产品。</a:t>
            </a:r>
          </a:p>
          <a:p>
            <a:r>
              <a:t>3. 增材制造技术正在被广泛应用于航空航天、汽车、医疗、电子等领域。</a:t>
            </a:r>
          </a:p>
        </p:txBody>
      </p:sp>
      <p:sp>
        <p:nvSpPr>
          <p:cNvPr id="5" name="Text Placeholder 4"/>
          <p:cNvSpPr>
            <a:spLocks noGrp="1"/>
          </p:cNvSpPr>
          <p:nvPr>
            <p:ph type="body" idx="3"/>
          </p:nvPr>
        </p:nvSpPr>
        <p:spPr/>
        <p:txBody>
          <a:bodyPr/>
          <a:lstStyle/>
          <a:p>
            <a:r>
              <a:t>增材制造技术分类：</a:t>
            </a:r>
          </a:p>
        </p:txBody>
      </p:sp>
      <p:sp>
        <p:nvSpPr>
          <p:cNvPr id="6" name="Content Placeholder 5"/>
          <p:cNvSpPr>
            <a:spLocks noGrp="1"/>
          </p:cNvSpPr>
          <p:nvPr>
            <p:ph sz="half" idx="4"/>
          </p:nvPr>
        </p:nvSpPr>
        <p:spPr/>
        <p:txBody>
          <a:bodyPr/>
          <a:lstStyle/>
          <a:p>
            <a:r>
              <a:t>1. 增材制造技术有多种分类方法，常见的分类方法包括：材料类型、成型方式、应用领域。</a:t>
            </a:r>
          </a:p>
          <a:p>
            <a:r>
              <a:t>2. 材料类型包括：金属、塑料、陶瓷、复合材料等。</a:t>
            </a:r>
          </a:p>
          <a:p>
            <a:r>
              <a:t>3. 成型方式包括：熔融沉积成型、选择性激光烧结、立体光刻等。</a:t>
            </a:r>
          </a:p>
          <a:p>
            <a:r>
              <a:t>4. 应用领域包括：航空航天、汽车、医疗、电子等。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增材制造技术概述</a:t>
            </a:r>
          </a:p>
        </p:txBody>
      </p:sp>
      <p:sp>
        <p:nvSpPr>
          <p:cNvPr id="3" name="Text Placeholder 2"/>
          <p:cNvSpPr>
            <a:spLocks noGrp="1"/>
          </p:cNvSpPr>
          <p:nvPr>
            <p:ph type="body" idx="1"/>
          </p:nvPr>
        </p:nvSpPr>
        <p:spPr/>
        <p:txBody>
          <a:bodyPr/>
          <a:lstStyle/>
          <a:p>
            <a:r>
              <a:t>增材制造技术工艺流程：</a:t>
            </a:r>
          </a:p>
        </p:txBody>
      </p:sp>
      <p:sp>
        <p:nvSpPr>
          <p:cNvPr id="4" name="Content Placeholder 3"/>
          <p:cNvSpPr>
            <a:spLocks noGrp="1"/>
          </p:cNvSpPr>
          <p:nvPr>
            <p:ph sz="half" idx="2"/>
          </p:nvPr>
        </p:nvSpPr>
        <p:spPr/>
        <p:txBody>
          <a:bodyPr/>
          <a:lstStyle/>
          <a:p>
            <a:r>
              <a:t>1. 增材制造技术的工艺流程通常包括：设计、数据处理、成型、后处理。</a:t>
            </a:r>
          </a:p>
          <a:p>
            <a:r>
              <a:t>2. 设计是增材制造技术工艺流程的第一步，设计师使用计算机辅助设计（CAD）软件来创建三维模型。</a:t>
            </a:r>
          </a:p>
          <a:p>
            <a:r>
              <a:t>3. 数据处理是将三维模型转换成适合增材制造设备的格式。</a:t>
            </a:r>
          </a:p>
          <a:p>
            <a:r>
              <a:t>4. 成型是将材料逐层添加以制造三维物体。</a:t>
            </a:r>
          </a:p>
          <a:p>
            <a:r>
              <a:t>5. 后处理包括去除支撑结构、表面处理、热处理等。</a:t>
            </a:r>
          </a:p>
        </p:txBody>
      </p:sp>
      <p:sp>
        <p:nvSpPr>
          <p:cNvPr id="5" name="Text Placeholder 4"/>
          <p:cNvSpPr>
            <a:spLocks noGrp="1"/>
          </p:cNvSpPr>
          <p:nvPr>
            <p:ph type="body" idx="3"/>
          </p:nvPr>
        </p:nvSpPr>
        <p:spPr/>
        <p:txBody>
          <a:bodyPr/>
          <a:lstStyle/>
          <a:p>
            <a:r>
              <a:t>增材制造技术设备：</a:t>
            </a:r>
          </a:p>
        </p:txBody>
      </p:sp>
      <p:sp>
        <p:nvSpPr>
          <p:cNvPr id="6" name="Content Placeholder 5"/>
          <p:cNvSpPr>
            <a:spLocks noGrp="1"/>
          </p:cNvSpPr>
          <p:nvPr>
            <p:ph sz="half" idx="4"/>
          </p:nvPr>
        </p:nvSpPr>
        <p:spPr/>
        <p:txBody>
          <a:bodyPr/>
          <a:lstStyle/>
          <a:p>
            <a:r>
              <a:t>1. 增材制造技术设备种类繁多，不同的设备具有不同的特点和应用领域。</a:t>
            </a:r>
          </a:p>
          <a:p>
            <a:r>
              <a:t>2. 增材制造技术设备的选型需要考虑以下因素：材料类型、成型尺寸、精度、表面质量、生产成本等。</a:t>
            </a:r>
          </a:p>
          <a:p>
            <a:r>
              <a:t>3. 增材制造技术设备的价格从几千美元到几十万美元不等。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增材制造技术概述</a:t>
            </a:r>
          </a:p>
        </p:txBody>
      </p:sp>
      <p:sp>
        <p:nvSpPr>
          <p:cNvPr id="3" name="Text Placeholder 2"/>
          <p:cNvSpPr>
            <a:spLocks noGrp="1"/>
          </p:cNvSpPr>
          <p:nvPr>
            <p:ph type="body" idx="1"/>
          </p:nvPr>
        </p:nvSpPr>
        <p:spPr/>
        <p:txBody>
          <a:bodyPr/>
          <a:lstStyle/>
          <a:p>
            <a:r>
              <a:t>增材制造技术材料：</a:t>
            </a:r>
          </a:p>
        </p:txBody>
      </p:sp>
      <p:sp>
        <p:nvSpPr>
          <p:cNvPr id="4" name="Content Placeholder 3"/>
          <p:cNvSpPr>
            <a:spLocks noGrp="1"/>
          </p:cNvSpPr>
          <p:nvPr>
            <p:ph sz="half" idx="2"/>
          </p:nvPr>
        </p:nvSpPr>
        <p:spPr/>
        <p:txBody>
          <a:bodyPr/>
          <a:lstStyle/>
          <a:p>
            <a:r>
              <a:t>1. 增材制造技术可使用多种材料，包括：金属、塑料、陶瓷、复合材料等。</a:t>
            </a:r>
          </a:p>
          <a:p>
            <a:r>
              <a:t>2. 金属材料是增材制造技术最常用的材料之一，金属材料具有强度高、耐高温、导电性好等优点。</a:t>
            </a:r>
          </a:p>
          <a:p>
            <a:r>
              <a:t>3. 塑料材料也是增材制造技术常用的材料之一，塑料材料具有重量轻、耐腐蚀、成型容易等优点。</a:t>
            </a:r>
          </a:p>
          <a:p>
            <a:r>
              <a:t>4. 陶瓷材料在增材制造技术中应用相对较少，陶瓷材料具有强度高、耐高温、耐磨损等优点。</a:t>
            </a:r>
          </a:p>
          <a:p>
            <a:r>
              <a:t>5. 复合材料在增材制造技术中应用潜力巨大，复合材料具有轻质高强、耐高温、耐腐蚀等优点。</a:t>
            </a:r>
          </a:p>
        </p:txBody>
      </p:sp>
      <p:sp>
        <p:nvSpPr>
          <p:cNvPr id="5" name="Text Placeholder 4"/>
          <p:cNvSpPr>
            <a:spLocks noGrp="1"/>
          </p:cNvSpPr>
          <p:nvPr>
            <p:ph type="body" idx="3"/>
          </p:nvPr>
        </p:nvSpPr>
        <p:spPr/>
        <p:txBody>
          <a:bodyPr/>
          <a:lstStyle/>
          <a:p>
            <a:r>
              <a:t>增材制造技术后处理：</a:t>
            </a:r>
          </a:p>
        </p:txBody>
      </p:sp>
      <p:sp>
        <p:nvSpPr>
          <p:cNvPr id="6" name="Content Placeholder 5"/>
          <p:cNvSpPr>
            <a:spLocks noGrp="1"/>
          </p:cNvSpPr>
          <p:nvPr>
            <p:ph sz="half" idx="4"/>
          </p:nvPr>
        </p:nvSpPr>
        <p:spPr/>
        <p:txBody>
          <a:bodyPr/>
          <a:lstStyle/>
          <a:p>
            <a:r>
              <a:t>1. 增材制造技术后处理包括：去除支撑结构、表面处理、热处理等。</a:t>
            </a:r>
          </a:p>
          <a:p>
            <a:r>
              <a:t>2. 去除支撑结构是为了去除在增材制造过程中使用的支撑结构。</a:t>
            </a:r>
          </a:p>
          <a:p>
            <a:r>
              <a:t>3. 表面处理是为了改善增材制造产品的表面质量。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增材制造技术在电子通讯设备生产中的优势</a:t>
            </a:r>
          </a:p>
        </p:txBody>
      </p:sp>
      <p:sp>
        <p:nvSpPr>
          <p:cNvPr id="3" name="Subtitle 2"/>
          <p:cNvSpPr>
            <a:spLocks noGrp="1"/>
          </p:cNvSpPr>
          <p:nvPr>
            <p:ph type="subTitle" idx="1"/>
          </p:nvPr>
        </p:nvSpPr>
        <p:spPr/>
        <p:txBody>
          <a:bodyPr/>
          <a:lstStyle/>
          <a:p>
            <a:r>
              <a:t>增材制造技术在电子通讯设备生产中的应用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增材制造技术在电子通讯设备生产中的优势</a:t>
            </a:r>
          </a:p>
        </p:txBody>
      </p:sp>
      <p:sp>
        <p:nvSpPr>
          <p:cNvPr id="3" name="Text Placeholder 2"/>
          <p:cNvSpPr>
            <a:spLocks noGrp="1"/>
          </p:cNvSpPr>
          <p:nvPr>
            <p:ph type="body" idx="1"/>
          </p:nvPr>
        </p:nvSpPr>
        <p:spPr/>
        <p:txBody>
          <a:bodyPr/>
          <a:lstStyle/>
          <a:p>
            <a:r>
              <a:t>增材制造技术生产精度高,品质优</a:t>
            </a:r>
          </a:p>
        </p:txBody>
      </p:sp>
      <p:sp>
        <p:nvSpPr>
          <p:cNvPr id="4" name="Content Placeholder 3"/>
          <p:cNvSpPr>
            <a:spLocks noGrp="1"/>
          </p:cNvSpPr>
          <p:nvPr>
            <p:ph sz="half" idx="2"/>
          </p:nvPr>
        </p:nvSpPr>
        <p:spPr/>
        <p:txBody>
          <a:bodyPr/>
          <a:lstStyle/>
          <a:p>
            <a:r>
              <a:t>1. 增材制造技术是一种以计算机模型为基础,逐层堆积材料来制造三维实物的一项技术,具有生产精度高的特点。</a:t>
            </a:r>
          </a:p>
          <a:p>
            <a:r>
              <a:t>2. 增材制造技术在电子通讯设备生产中应用广泛,能够生产出复杂的零件和组件,满足电子通讯设备的严格质量标准。</a:t>
            </a:r>
          </a:p>
          <a:p>
            <a:r>
              <a:t>3. 增材制造技术生産的电子通讯设备,品质优良,性能稳定,可靠性高。</a:t>
            </a:r>
          </a:p>
        </p:txBody>
      </p:sp>
      <p:sp>
        <p:nvSpPr>
          <p:cNvPr id="5" name="Text Placeholder 4"/>
          <p:cNvSpPr>
            <a:spLocks noGrp="1"/>
          </p:cNvSpPr>
          <p:nvPr>
            <p:ph type="body" idx="3"/>
          </p:nvPr>
        </p:nvSpPr>
        <p:spPr/>
        <p:txBody>
          <a:bodyPr/>
          <a:lstStyle/>
          <a:p>
            <a:r>
              <a:t>增材制造技术生产效率高,成本低</a:t>
            </a:r>
          </a:p>
        </p:txBody>
      </p:sp>
      <p:sp>
        <p:nvSpPr>
          <p:cNvPr id="6" name="Content Placeholder 5"/>
          <p:cNvSpPr>
            <a:spLocks noGrp="1"/>
          </p:cNvSpPr>
          <p:nvPr>
            <p:ph sz="half" idx="4"/>
          </p:nvPr>
        </p:nvSpPr>
        <p:spPr/>
        <p:txBody>
          <a:bodyPr/>
          <a:lstStyle/>
          <a:p>
            <a:r>
              <a:t>1. 增材制造技术是一种高效的生产技术,能够快速制造出复杂零件和组件,缩短生产周期。</a:t>
            </a:r>
          </a:p>
          <a:p>
            <a:r>
              <a:t>2. 增材制造技术与传统制造技术相比,生产成本更低,能够帮助企业降低生产成本,提高利润率。</a:t>
            </a:r>
          </a:p>
          <a:p>
            <a:r>
              <a:t>3. 增材制造技术生产效率高,成本低,有利于企业提高市场竞争力。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增材制造技术在电子通讯设备生产中的优势</a:t>
            </a:r>
          </a:p>
        </p:txBody>
      </p:sp>
      <p:sp>
        <p:nvSpPr>
          <p:cNvPr id="3" name="Text Placeholder 2"/>
          <p:cNvSpPr>
            <a:spLocks noGrp="1"/>
          </p:cNvSpPr>
          <p:nvPr>
            <p:ph type="body" idx="1"/>
          </p:nvPr>
        </p:nvSpPr>
        <p:spPr/>
        <p:txBody>
          <a:bodyPr/>
          <a:lstStyle/>
          <a:p>
            <a:r>
              <a:t>增材制造技术生产灵活性强,适用场景广</a:t>
            </a:r>
          </a:p>
        </p:txBody>
      </p:sp>
      <p:sp>
        <p:nvSpPr>
          <p:cNvPr id="4" name="Content Placeholder 3"/>
          <p:cNvSpPr>
            <a:spLocks noGrp="1"/>
          </p:cNvSpPr>
          <p:nvPr>
            <p:ph sz="half" idx="2"/>
          </p:nvPr>
        </p:nvSpPr>
        <p:spPr/>
        <p:txBody>
          <a:bodyPr/>
          <a:lstStyle/>
          <a:p>
            <a:r>
              <a:t>1. 增材制造技术具有生产灵活性强的特点,能够根据不同的设计要求,快速制造出不同形状和尺寸的零件和组件。</a:t>
            </a:r>
          </a:p>
          <a:p>
            <a:r>
              <a:t>2. 增材制造技术适用于生产各种材料的零件和组件,包括金属,塑料,陶瓷等。</a:t>
            </a:r>
          </a:p>
          <a:p>
            <a:r>
              <a:t>3. 增材制造技术在电子通讯设备生产中,可以用来生产各种各样的零件和组件,包括天线,外壳,散热器等。</a:t>
            </a:r>
          </a:p>
        </p:txBody>
      </p:sp>
      <p:sp>
        <p:nvSpPr>
          <p:cNvPr id="5" name="Text Placeholder 4"/>
          <p:cNvSpPr>
            <a:spLocks noGrp="1"/>
          </p:cNvSpPr>
          <p:nvPr>
            <p:ph type="body" idx="3"/>
          </p:nvPr>
        </p:nvSpPr>
        <p:spPr/>
        <p:txBody>
          <a:bodyPr/>
          <a:lstStyle/>
          <a:p>
            <a:r>
              <a:t>增材制造技术绿色环保,节约资源</a:t>
            </a:r>
          </a:p>
        </p:txBody>
      </p:sp>
      <p:sp>
        <p:nvSpPr>
          <p:cNvPr id="6" name="Content Placeholder 5"/>
          <p:cNvSpPr>
            <a:spLocks noGrp="1"/>
          </p:cNvSpPr>
          <p:nvPr>
            <p:ph sz="half" idx="4"/>
          </p:nvPr>
        </p:nvSpPr>
        <p:spPr/>
        <p:txBody>
          <a:bodyPr/>
          <a:lstStyle/>
          <a:p>
            <a:r>
              <a:t>1. 增材制造技术是一种绿色环保的生产技术,不产生废料,对环境污染小。</a:t>
            </a:r>
          </a:p>
          <a:p>
            <a:r>
              <a:t>2. 增材制造技术能够有效利用材料,减少材料浪费,节约资源。</a:t>
            </a:r>
          </a:p>
          <a:p>
            <a:r>
              <a:t>3. 增材制造技术在电子通讯设备生产中,能够帮助企业降低生产成本,提高竞争力。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增材制造技术在电子通讯设备生产中的优势</a:t>
            </a:r>
          </a:p>
        </p:txBody>
      </p:sp>
      <p:sp>
        <p:nvSpPr>
          <p:cNvPr id="3" name="Text Placeholder 2"/>
          <p:cNvSpPr>
            <a:spLocks noGrp="1"/>
          </p:cNvSpPr>
          <p:nvPr>
            <p:ph type="body" idx="1"/>
          </p:nvPr>
        </p:nvSpPr>
        <p:spPr/>
        <p:txBody>
          <a:bodyPr/>
          <a:lstStyle/>
          <a:p>
            <a:r>
              <a:t>增材制造技术可满足电子通讯设备小型化,集成化要求</a:t>
            </a:r>
          </a:p>
        </p:txBody>
      </p:sp>
      <p:sp>
        <p:nvSpPr>
          <p:cNvPr id="4" name="Content Placeholder 3"/>
          <p:cNvSpPr>
            <a:spLocks noGrp="1"/>
          </p:cNvSpPr>
          <p:nvPr>
            <p:ph sz="half" idx="2"/>
          </p:nvPr>
        </p:nvSpPr>
        <p:spPr/>
        <p:txBody>
          <a:bodyPr/>
          <a:lstStyle/>
          <a:p>
            <a:r>
              <a:t>1. 增材制造技术能够实现电子通讯设备小型化,集成化生产,满足电子通讯设备小型化,集成化的发展趋势。</a:t>
            </a:r>
          </a:p>
          <a:p>
            <a:r>
              <a:t>2. 增材制造技术生产的电子通讯设备,体积小,重量轻,便于携带和使用。</a:t>
            </a:r>
          </a:p>
          <a:p>
            <a:r>
              <a:t>3. 增材制造技术生产的电子通讯设备,集成度高,功能强大,满足电子通讯设备集成化发展的需求。</a:t>
            </a:r>
          </a:p>
        </p:txBody>
      </p:sp>
      <p:sp>
        <p:nvSpPr>
          <p:cNvPr id="5" name="Text Placeholder 4"/>
          <p:cNvSpPr>
            <a:spLocks noGrp="1"/>
          </p:cNvSpPr>
          <p:nvPr>
            <p:ph type="body" idx="3"/>
          </p:nvPr>
        </p:nvSpPr>
        <p:spPr/>
        <p:txBody>
          <a:bodyPr/>
          <a:lstStyle/>
          <a:p>
            <a:r>
              <a:t>增材制造技术支持电子通讯设备个性化定制</a:t>
            </a:r>
          </a:p>
        </p:txBody>
      </p:sp>
      <p:sp>
        <p:nvSpPr>
          <p:cNvPr id="6" name="Content Placeholder 5"/>
          <p:cNvSpPr>
            <a:spLocks noGrp="1"/>
          </p:cNvSpPr>
          <p:nvPr>
            <p:ph sz="half" idx="4"/>
          </p:nvPr>
        </p:nvSpPr>
        <p:spPr/>
        <p:txBody>
          <a:bodyPr/>
          <a:lstStyle/>
          <a:p>
            <a:r>
              <a:t>1. 增材制造技术能够支持电子通讯设备个性化定制,满足消费者对电子通讯设备个性化的需求。</a:t>
            </a:r>
          </a:p>
          <a:p>
            <a:r>
              <a:t>2. 增材制造技术能够快速制造出不同形状和尺寸的零件和组件,满足消费者对电子通讯设备个性化的要求。</a:t>
            </a:r>
          </a:p>
          <a:p>
            <a:r>
              <a:t>3. 增材制造技术能够支持电子通讯设备小批量生产,满足消费者对电子通讯设备个性化的需求。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增材制造技术在电子通讯设备生产中的应用案例</a:t>
            </a:r>
          </a:p>
        </p:txBody>
      </p:sp>
      <p:sp>
        <p:nvSpPr>
          <p:cNvPr id="3" name="Subtitle 2"/>
          <p:cNvSpPr>
            <a:spLocks noGrp="1"/>
          </p:cNvSpPr>
          <p:nvPr>
            <p:ph type="subTitle" idx="1"/>
          </p:nvPr>
        </p:nvSpPr>
        <p:spPr/>
        <p:txBody>
          <a:bodyPr/>
          <a:lstStyle/>
          <a:p>
            <a:r>
              <a:t>增材制造技术在电子通讯设备生产中的应用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增材制造技术在电子通讯设备生产中的应用案例</a:t>
            </a:r>
          </a:p>
        </p:txBody>
      </p:sp>
      <p:sp>
        <p:nvSpPr>
          <p:cNvPr id="3" name="Text Placeholder 2"/>
          <p:cNvSpPr>
            <a:spLocks noGrp="1"/>
          </p:cNvSpPr>
          <p:nvPr>
            <p:ph type="body" idx="1"/>
          </p:nvPr>
        </p:nvSpPr>
        <p:spPr/>
        <p:txBody>
          <a:bodyPr/>
          <a:lstStyle/>
          <a:p>
            <a:r>
              <a:t>增材制造技术在电子通讯设备生产中的创新应用</a:t>
            </a:r>
          </a:p>
        </p:txBody>
      </p:sp>
      <p:sp>
        <p:nvSpPr>
          <p:cNvPr id="4" name="Content Placeholder 3"/>
          <p:cNvSpPr>
            <a:spLocks noGrp="1"/>
          </p:cNvSpPr>
          <p:nvPr>
            <p:ph sz="half" idx="2"/>
          </p:nvPr>
        </p:nvSpPr>
        <p:spPr/>
        <p:txBody>
          <a:bodyPr/>
          <a:lstStyle/>
          <a:p>
            <a:r>
              <a:t>1. 增材制造技术在电子通讯设备生产中的创新应用案例包括使用增材制造技术生产电子通讯设备的外壳、天线、电路板和其他组件。</a:t>
            </a:r>
          </a:p>
          <a:p>
            <a:r>
              <a:t>2. 增材制造技术可以实现电子通讯设备生产的快速原型制作、小批量生产和个性化生产。</a:t>
            </a:r>
          </a:p>
          <a:p>
            <a:r>
              <a:t>3. 增材制造技术可以降低电子通讯设备生产的成本、缩短生产周期、提高生产效率。</a:t>
            </a:r>
          </a:p>
        </p:txBody>
      </p:sp>
      <p:sp>
        <p:nvSpPr>
          <p:cNvPr id="5" name="Text Placeholder 4"/>
          <p:cNvSpPr>
            <a:spLocks noGrp="1"/>
          </p:cNvSpPr>
          <p:nvPr>
            <p:ph type="body" idx="3"/>
          </p:nvPr>
        </p:nvSpPr>
        <p:spPr/>
        <p:txBody>
          <a:bodyPr/>
          <a:lstStyle/>
          <a:p>
            <a:r>
              <a:t>增材制造技术与电子通讯设备生产技术融合</a:t>
            </a:r>
          </a:p>
        </p:txBody>
      </p:sp>
      <p:sp>
        <p:nvSpPr>
          <p:cNvPr id="6" name="Content Placeholder 5"/>
          <p:cNvSpPr>
            <a:spLocks noGrp="1"/>
          </p:cNvSpPr>
          <p:nvPr>
            <p:ph sz="half" idx="4"/>
          </p:nvPr>
        </p:nvSpPr>
        <p:spPr/>
        <p:txBody>
          <a:bodyPr/>
          <a:lstStyle/>
          <a:p>
            <a:r>
              <a:t>1. 增材制造技术与电子通讯设备生产技术融合可以实现电子通讯设备生产的自动化、智能化和数字化。</a:t>
            </a:r>
          </a:p>
          <a:p>
            <a:r>
              <a:t>2. 增材制造技术与电子通讯设备生产技术融合可以提高电子通讯设备生产的质量、可靠性和安全性。</a:t>
            </a:r>
          </a:p>
          <a:p>
            <a:r>
              <a:t>3. 增材制造技术与电子通讯设备生产技术融合可以促进电子通讯设备生产行业的转型升级。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增材制造技术在电子通讯设备生产中的应用案例</a:t>
            </a:r>
          </a:p>
        </p:txBody>
      </p:sp>
      <p:sp>
        <p:nvSpPr>
          <p:cNvPr id="3" name="Text Placeholder 2"/>
          <p:cNvSpPr>
            <a:spLocks noGrp="1"/>
          </p:cNvSpPr>
          <p:nvPr>
            <p:ph type="body" idx="1"/>
          </p:nvPr>
        </p:nvSpPr>
        <p:spPr/>
        <p:txBody>
          <a:bodyPr/>
          <a:lstStyle/>
          <a:p>
            <a:r>
              <a:t>增材制造技术在电子通讯设备生产中的应用前景</a:t>
            </a:r>
          </a:p>
        </p:txBody>
      </p:sp>
      <p:sp>
        <p:nvSpPr>
          <p:cNvPr id="4" name="Content Placeholder 3"/>
          <p:cNvSpPr>
            <a:spLocks noGrp="1"/>
          </p:cNvSpPr>
          <p:nvPr>
            <p:ph sz="half" idx="2"/>
          </p:nvPr>
        </p:nvSpPr>
        <p:spPr/>
        <p:txBody>
          <a:bodyPr/>
          <a:lstStyle/>
          <a:p>
            <a:r>
              <a:t>1. 增材制造技术在电子通讯设备生产中的应用前景广阔，包括电子通讯设备生产的自动化、智能化和数字化。</a:t>
            </a:r>
          </a:p>
          <a:p>
            <a:r>
              <a:t>2. 增材制造技术在电子通讯设备生产中的应用前景包括电子通讯设备生产的快速原型制作、小批量生产和个性化生产。</a:t>
            </a:r>
          </a:p>
          <a:p>
            <a:r>
              <a:t>3. 增材制造技术在电子通讯设备生产中的应用前景包括电子通讯设备生产的数字化、智能化和无人化。</a:t>
            </a:r>
          </a:p>
        </p:txBody>
      </p:sp>
      <p:sp>
        <p:nvSpPr>
          <p:cNvPr id="5" name="Text Placeholder 4"/>
          <p:cNvSpPr>
            <a:spLocks noGrp="1"/>
          </p:cNvSpPr>
          <p:nvPr>
            <p:ph type="body" idx="3"/>
          </p:nvPr>
        </p:nvSpPr>
        <p:spPr/>
        <p:txBody>
          <a:bodyPr/>
          <a:lstStyle/>
          <a:p>
            <a:r>
              <a:t>增材制造技术在电子通讯设备生产中的机遇与挑战</a:t>
            </a:r>
          </a:p>
        </p:txBody>
      </p:sp>
      <p:sp>
        <p:nvSpPr>
          <p:cNvPr id="6" name="Content Placeholder 5"/>
          <p:cNvSpPr>
            <a:spLocks noGrp="1"/>
          </p:cNvSpPr>
          <p:nvPr>
            <p:ph sz="half" idx="4"/>
          </p:nvPr>
        </p:nvSpPr>
        <p:spPr/>
        <p:txBody>
          <a:bodyPr/>
          <a:lstStyle/>
          <a:p>
            <a:r>
              <a:t>1. 增材制造技术在电子通讯设备生产中的机遇包括电子通讯设备生产的自动化、智能化和数字化。</a:t>
            </a:r>
          </a:p>
          <a:p>
            <a:r>
              <a:t>2. 增材制造技术在电子通讯设备生产中的机遇包括电子通讯设备生产的快速原型制作、小批量生产和个性化生产。</a:t>
            </a:r>
          </a:p>
          <a:p>
            <a:r>
              <a:t>3. 增材制造技术在电子通讯设备生产中的机遇包括电子通讯设备生产的数字化、智能化和无人化。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增材制造技术在电子通讯设备生产中的应用案例</a:t>
            </a:r>
          </a:p>
        </p:txBody>
      </p:sp>
      <p:sp>
        <p:nvSpPr>
          <p:cNvPr id="3" name="Text Placeholder 2"/>
          <p:cNvSpPr>
            <a:spLocks noGrp="1"/>
          </p:cNvSpPr>
          <p:nvPr>
            <p:ph type="body" idx="1"/>
          </p:nvPr>
        </p:nvSpPr>
        <p:spPr/>
        <p:txBody>
          <a:bodyPr/>
          <a:lstStyle/>
          <a:p>
            <a:r>
              <a:t>增材制造技术在电子通讯设备生产中的关键技术</a:t>
            </a:r>
          </a:p>
        </p:txBody>
      </p:sp>
      <p:sp>
        <p:nvSpPr>
          <p:cNvPr id="4" name="Content Placeholder 3"/>
          <p:cNvSpPr>
            <a:spLocks noGrp="1"/>
          </p:cNvSpPr>
          <p:nvPr>
            <p:ph sz="half" idx="2"/>
          </p:nvPr>
        </p:nvSpPr>
        <p:spPr/>
        <p:txBody>
          <a:bodyPr/>
          <a:lstStyle/>
          <a:p>
            <a:r>
              <a:t>1. 增材制造技术在电子通讯设备生产中的关键技术包括增材制造设备、增材制造材料和增材制造工艺。</a:t>
            </a:r>
          </a:p>
          <a:p>
            <a:r>
              <a:t>2. 增材制造技术在电子通讯设备生产中的关键技术包括增材制造软件和增材制造标准。</a:t>
            </a:r>
          </a:p>
          <a:p>
            <a:r>
              <a:t>3. 增材制造技术在电子通讯设备生产中的关键技术包括增材制造人才和增材制造生态系统。</a:t>
            </a:r>
          </a:p>
        </p:txBody>
      </p:sp>
      <p:sp>
        <p:nvSpPr>
          <p:cNvPr id="5" name="Text Placeholder 4"/>
          <p:cNvSpPr>
            <a:spLocks noGrp="1"/>
          </p:cNvSpPr>
          <p:nvPr>
            <p:ph type="body" idx="3"/>
          </p:nvPr>
        </p:nvSpPr>
        <p:spPr/>
        <p:txBody>
          <a:bodyPr/>
          <a:lstStyle/>
          <a:p>
            <a:r>
              <a:t>增材制造技术在电子通讯设备生产中的瓶颈与突破</a:t>
            </a:r>
          </a:p>
        </p:txBody>
      </p:sp>
      <p:sp>
        <p:nvSpPr>
          <p:cNvPr id="6" name="Content Placeholder 5"/>
          <p:cNvSpPr>
            <a:spLocks noGrp="1"/>
          </p:cNvSpPr>
          <p:nvPr>
            <p:ph sz="half" idx="4"/>
          </p:nvPr>
        </p:nvSpPr>
        <p:spPr/>
        <p:txBody>
          <a:bodyPr/>
          <a:lstStyle/>
          <a:p>
            <a:r>
              <a:t>1. 增材制造技术在电子通讯设备生产中的瓶颈包括增材制造设备的精度、速度和成本。</a:t>
            </a:r>
          </a:p>
          <a:p>
            <a:r>
              <a:t>2. 增材制造技术在电子通讯设备生产中的瓶颈包括增材制造材料的性能、价格和兼容性。</a:t>
            </a:r>
          </a:p>
          <a:p>
            <a:r>
              <a:t>3. 增材制造技术在电子通讯设备生产中的瓶颈包括增材制造工艺的稳定性、可靠性和可控性。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增材制造技术在电子通讯设备生产中的技术挑战</a:t>
            </a:r>
          </a:p>
        </p:txBody>
      </p:sp>
      <p:sp>
        <p:nvSpPr>
          <p:cNvPr id="3" name="Subtitle 2"/>
          <p:cNvSpPr>
            <a:spLocks noGrp="1"/>
          </p:cNvSpPr>
          <p:nvPr>
            <p:ph type="subTitle" idx="1"/>
          </p:nvPr>
        </p:nvSpPr>
        <p:spPr/>
        <p:txBody>
          <a:bodyPr/>
          <a:lstStyle/>
          <a:p>
            <a:r>
              <a:t>增材制造技术在电子通讯设备生产中的应用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增材制造技术在电子通讯设备生产中的技术挑战</a:t>
            </a:r>
          </a:p>
        </p:txBody>
      </p:sp>
      <p:sp>
        <p:nvSpPr>
          <p:cNvPr id="3" name="Text Placeholder 2"/>
          <p:cNvSpPr>
            <a:spLocks noGrp="1"/>
          </p:cNvSpPr>
          <p:nvPr>
            <p:ph type="body" idx="1"/>
          </p:nvPr>
        </p:nvSpPr>
        <p:spPr/>
        <p:txBody>
          <a:bodyPr/>
          <a:lstStyle/>
          <a:p>
            <a:r>
              <a:t>材料兼容性和异质结构设计</a:t>
            </a:r>
          </a:p>
        </p:txBody>
      </p:sp>
      <p:sp>
        <p:nvSpPr>
          <p:cNvPr id="4" name="Content Placeholder 3"/>
          <p:cNvSpPr>
            <a:spLocks noGrp="1"/>
          </p:cNvSpPr>
          <p:nvPr>
            <p:ph sz="half" idx="2"/>
          </p:nvPr>
        </p:nvSpPr>
        <p:spPr/>
        <p:txBody>
          <a:bodyPr/>
          <a:lstStyle/>
          <a:p>
            <a:r>
              <a:t>1. 增材制造技术在电子通讯设备生产中，面临着材料兼容性和异质结构设计的挑战。</a:t>
            </a:r>
          </a:p>
          <a:p>
            <a:r>
              <a:t>2. 不同材料的热膨胀系数和熔点差异较大，在增材制造过程中容易产生翘曲、变形和开裂等缺陷。</a:t>
            </a:r>
          </a:p>
          <a:p>
            <a:r>
              <a:t>3. 异质结构设计需要考虑不同材料之间的界面结合强度、电气性能和热导率等因素，以确保器件的可靠性和性能。</a:t>
            </a:r>
          </a:p>
        </p:txBody>
      </p:sp>
      <p:sp>
        <p:nvSpPr>
          <p:cNvPr id="5" name="Text Placeholder 4"/>
          <p:cNvSpPr>
            <a:spLocks noGrp="1"/>
          </p:cNvSpPr>
          <p:nvPr>
            <p:ph type="body" idx="3"/>
          </p:nvPr>
        </p:nvSpPr>
        <p:spPr/>
        <p:txBody>
          <a:bodyPr/>
          <a:lstStyle/>
          <a:p>
            <a:r>
              <a:t>工艺参数优化和质量控制</a:t>
            </a:r>
          </a:p>
        </p:txBody>
      </p:sp>
      <p:sp>
        <p:nvSpPr>
          <p:cNvPr id="6" name="Content Placeholder 5"/>
          <p:cNvSpPr>
            <a:spLocks noGrp="1"/>
          </p:cNvSpPr>
          <p:nvPr>
            <p:ph sz="half" idx="4"/>
          </p:nvPr>
        </p:nvSpPr>
        <p:spPr/>
        <p:txBody>
          <a:bodyPr/>
          <a:lstStyle/>
          <a:p>
            <a:r>
              <a:t>1. 增材制造工艺参数的优化对于保证电子通讯设备的质量和性能至关重要。</a:t>
            </a:r>
          </a:p>
          <a:p>
            <a:r>
              <a:t>2. 需要考虑激光功率、扫描速度、材料送粉速度、层厚、构建平台温度等工艺参数对器件性能的影响。</a:t>
            </a:r>
          </a:p>
          <a:p>
            <a:r>
              <a:t>3. 质量控制是增材制造技术在电子通讯设备生产中的另一个挑战。需要建立有效的质量控制体系，以确保器件的可靠性和一致性。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https://d.book118.com/746000201225010051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增材制造技术概述</vt:lpstr>
      <vt:lpstr>#. 增材制造技术概述</vt:lpstr>
      <vt:lpstr>#. 增材制造技术概述</vt:lpstr>
      <vt:lpstr>#. 增材制造技术概述</vt:lpstr>
      <vt:lpstr> 增材制造技术在电子通讯设备生产中的优势</vt:lpstr>
      <vt:lpstr> 增材制造技术在电子通讯设备生产中的优势</vt:lpstr>
      <vt:lpstr> 增材制造技术在电子通讯设备生产中的优势</vt:lpstr>
      <vt:lpstr> 增材制造技术在电子通讯设备生产中的优势</vt:lpstr>
      <vt:lpstr> 增材制造技术在电子通讯设备生产中的应用案例</vt:lpstr>
      <vt:lpstr> 增材制造技术在电子通讯设备生产中的应用案例</vt:lpstr>
      <vt:lpstr> 增材制造技术在电子通讯设备生产中的应用案例</vt:lpstr>
      <vt:lpstr> 增材制造技术在电子通讯设备生产中的应用案例</vt:lpstr>
      <vt:lpstr> 增材制造技术在电子通讯设备生产中的技术挑战</vt:lpstr>
      <vt:lpstr> 增材制造技术在电子通讯设备生产中的技术挑战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2024-09-17T22:34:21.145</cp:lastPrinted>
  <dcterms:created xsi:type="dcterms:W3CDTF">2024-09-17T14:34:21Z</dcterms:created>
  <dcterms:modified xsi:type="dcterms:W3CDTF">2024-09-17T14:34:23Z</dcterms:modified>
</cp:coreProperties>
</file>