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5B905-0C8E-450C-9BCE-F906181B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0024D-C58D-40C4-83A8-EBB30D16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DD2B8-9F2A-4A81-8D87-64A760962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A2083-CBD6-4D76-B809-8BFD5B8EC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65178-5555-4851-9721-E08DA2D3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401E54-47EC-4319-869C-D0CAE0AC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9A859C-ABE7-4B7B-92DC-5423CA91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B5D21-26B6-4971-9DB6-775E0CB3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EC05A-5DCA-4CCA-B359-8BDDD502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9A14C-1408-42FE-9671-6B6863113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B2F53-E6FD-4175-AFAB-9FD7FF5F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0101523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保险业个人工作总结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客户服务与关系维护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回顾过去一年的工作，总结自己在保险业所取得的成绩和进步。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通过对过去工作的反思，明确未来发展方向和目标。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分享个人经验和见解，促进保险行业内的交流和合作。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个人工作业绩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团队协作与贡献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包括个人销售业绩、客户服务质量、市场拓展等方面的成绩。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阐述在团队中所扮演的角色，以及对团队整体业绩的贡献。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展示在保险专业知识、销售技巧、客户服务等方面的提升和成长。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展望未来的职业发展目标，以及为实现这些目标所制定的计划和措施。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保单数量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在过去的一年中，我成功销售了200份保单，达到了公司的销售目标。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保单质量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我注重客户的需求和风险偏好，为客户提供了符合其需求的保障计划。同时，我也积极向客户推荐公司的优势产品和特色服务，提高了保单的质量和客户满意度。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我通过多种渠道寻找潜在客户，包括社交媒体、电话营销、朋友推荐等。同时，我也积极参加公司的销售培训和分享会，不断提升自己的销售技巧和产品知识。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保单销售情况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我通过问卷调查和电话回访的方式收集客户反馈，确保及时响应并解决客户的问题和疑虑。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根据公司的客户满意度调查结果，我获得了90%以上的客户满意度评分，得到了公司和客户的认可和信任。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针对客户反馈中提到的问题和建议，我积极改进自己的服务方式和流程，提高服务质量和效率。同时，我也加强与客户的沟通和联系，建立更加紧密的关系。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在过去的一年中，我积极拓展新的业务领域和客户群体，成功开发了多个新客户和项目。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我注重与团队成员的协作和配合，积极参与团队讨论和分享经验。通过与同事的合作和交流，我不仅提升了自己的业务能力，也为团队的发展做出了贡献。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我不断学习和提升自己的专业知识和业务能力。通过参加公司的培训和学习课程，我掌握了更多的保险知识和销售技巧。同时，我也积极关注行业动态和市场变化，不断拓展自己的视野和思路。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个人业务增长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专业技能提升与培训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059" b="110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保险产品知识学习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保险产品种类与特点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深入了解各类保险产品的保障范围、理赔流程及产品优势，以便为客户提供更精准的推荐。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学习保险法、合同法等相关法律法规，确保在销售过程中遵守行业规范，保障客户权益。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保险市场动态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关注保险市场发展趋势，了解新兴保险产品及技术创新，以便及时调整销售策略。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通过培训和实践，提高分析客户需求的能力，为客户提供个性化的保险解决方案。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学习并运用有效的沟通技巧，如倾听、引导、同理心等，与客户建立良好的信任关系。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掌握各种销售策略和技巧，如交叉销售、增值服务、客户关系管理等，提高销售业绩。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销售技巧培训与实践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学习如何识别潜在风险，运用专业工具和方法对风险进行评估和量化。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掌握风险管理原则和方法，如风险分散、风险转移等，降低个人和团队的业绩波动。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强化合规意识，确保在销售过程中遵循公司政策和行业规定，防范潜在风险。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合规意识培养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风险评估与管理能力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在团队协作中，我们明确分工，各自承担相应责任，确保工作高效进行。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在工作中，我始终注重与同事的协作，积极分享经验和知识，共同解决问题。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我保持与同事的及时沟通，发现问题立即反馈并共同解决，避免延误工作进度。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08" r="59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与同事的协作经验分享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https://d.book118.com/746001015231010054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2024-09-22T04:57:13.136</cp:lastPrinted>
  <dcterms:created xsi:type="dcterms:W3CDTF">2024-09-21T20:57:13Z</dcterms:created>
  <dcterms:modified xsi:type="dcterms:W3CDTF">2024-09-21T20:57:15Z</dcterms:modified>
</cp:coreProperties>
</file>