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3"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tags" Target="tags/tag525.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8.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tags" Target="../tags/tag278.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307.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tags" Target="../tags/tag310.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371.xml" /><Relationship Id="rId4" Type="http://schemas.openxmlformats.org/officeDocument/2006/relationships/tags" Target="../tags/tag372.xml" /><Relationship Id="rId5" Type="http://schemas.openxmlformats.org/officeDocument/2006/relationships/tags" Target="../tags/tag373.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 Id="rId3" Type="http://schemas.openxmlformats.org/officeDocument/2006/relationships/tags" Target="../tags/tag498.xml" /><Relationship Id="rId4" Type="http://schemas.openxmlformats.org/officeDocument/2006/relationships/tags" Target="../tags/tag499.xml" /><Relationship Id="rId5" Type="http://schemas.openxmlformats.org/officeDocument/2006/relationships/tags" Target="../tags/tag500.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 Id="rId3" Type="http://schemas.openxmlformats.org/officeDocument/2006/relationships/tags" Target="../tags/tag506.xml" /><Relationship Id="rId4" Type="http://schemas.openxmlformats.org/officeDocument/2006/relationships/tags" Target="../tags/tag507.xml" /><Relationship Id="rId5" Type="http://schemas.openxmlformats.org/officeDocument/2006/relationships/tags" Target="../tags/tag508.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 Id="rId3" Type="http://schemas.openxmlformats.org/officeDocument/2006/relationships/tags" Target="../tags/tag514.xml" /><Relationship Id="rId4" Type="http://schemas.openxmlformats.org/officeDocument/2006/relationships/tags" Target="../tags/tag515.xml" /><Relationship Id="rId5" Type="http://schemas.openxmlformats.org/officeDocument/2006/relationships/tags" Target="../tags/tag516.xml" /><Relationship Id="rId6" Type="http://schemas.openxmlformats.org/officeDocument/2006/relationships/tags" Target="../tags/tag517.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p:nvPr>
            <p:ph type="sldImg" idx="2"/>
            <p:custDataLst>
              <p:tags r:id="rId4"/>
            </p:custDataLst>
          </p:nvPr>
        </p:nvSpPr>
        <p:spPr/>
      </p:sp>
      <p:sp>
        <p:nvSpPr>
          <p:cNvPr id="3" name="文本占位符 2"/>
          <p:cNvSpPr txBox="1"/>
          <p:nvPr>
            <p:ph type="body" idx="3"/>
            <p:custDataLst>
              <p:tags r:id="rId5"/>
            </p:custDataLst>
          </p:nvPr>
        </p:nvSpPr>
        <p:spPr/>
        <p:txBody>
          <a:bodyPr/>
          <a:lstStyle/>
          <a:p>
            <a:endParaRPr lang="zh-CN" altLang="en-US"/>
          </a:p>
        </p:txBody>
      </p:sp>
      <p:sp>
        <p:nvSpPr>
          <p:cNvPr id="4" name="日期占位符 3"/>
          <p:cNvSpPr>
            <a:spLocks noGrp="1"/>
          </p:cNvSpPr>
          <p:nvPr>
            <p:ph type="dt" idx="1"/>
            <p:custDataLst>
              <p:tags r:id="rId6"/>
            </p:custDataLst>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日期占位符 3"/>
          <p:cNvSpPr>
            <a:spLocks noGrp="1"/>
          </p:cNvSpPr>
          <p:nvPr>
            <p:ph type="dt" idx="1"/>
            <p:custDataLst>
              <p:tags r:id="rId6"/>
            </p:custDataLst>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338" name="幻灯片图像占位符 1"/>
          <p:cNvSpPr>
            <a:spLocks noGrp="1" noRot="1" noChangeAspect="1"/>
          </p:cNvSpPr>
          <p:nvPr>
            <p:ph type="sldImg"/>
            <p:custDataLst>
              <p:tags r:id="rId4"/>
            </p:custDataLst>
          </p:nvPr>
        </p:nvSpPr>
        <p:spPr bwMode="auto">
          <a:xfrm>
            <a:off x="481012" y="1279525"/>
            <a:ext cx="6140450" cy="3454400"/>
          </a:xfrm>
          <a:prstGeom prst="rect">
            <a:avLst/>
          </a:prstGeom>
          <a:noFill/>
          <a:ln>
            <a:solidFill>
              <a:srgbClr val="000000"/>
            </a:solidFill>
            <a:round/>
          </a:ln>
        </p:spPr>
      </p:sp>
      <p:sp>
        <p:nvSpPr>
          <p:cNvPr id="14339" name="备注占位符 2"/>
          <p:cNvSpPr txBox="1">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14340"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E487F13-CBB4-4FA9-B1B3-D17A459B2F1F}" type="slidenum">
              <a:rPr lang="zh-CN" altLang="en-US" sz="1200">
                <a:solidFill>
                  <a:srgbClr val="000000"/>
                </a:solidFill>
                <a:latin typeface="Calibri"/>
                <a:ea typeface="宋体" panose="02010600030101010101" pitchFamily="2" charset="-122"/>
              </a:rPr>
              <a:t>4</a:t>
            </a:fld>
            <a:endParaRPr lang="zh-CN" altLang="en-US" sz="1200">
              <a:solidFill>
                <a:srgbClr val="000000"/>
              </a:solidFill>
              <a:latin typeface="Calibri"/>
              <a:ea typeface="宋体" panose="02010600030101010101" pitchFamily="2" charset="-12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52226" name="幻灯片图像占位符 1"/>
          <p:cNvSpPr>
            <a:spLocks noGrp="1" noRot="1" noChangeAspect="1" noTextEdit="1"/>
          </p:cNvSpPr>
          <p:nvPr>
            <p:ph type="sldImg" idx="2"/>
            <p:custDataLst>
              <p:tags r:id="rId4"/>
            </p:custDataLst>
          </p:nvPr>
        </p:nvSpPr>
        <p:spPr>
          <a:ln>
            <a:solidFill>
              <a:srgbClr val="000000">
                <a:alpha val="100000"/>
              </a:srgbClr>
            </a:solidFill>
            <a:miter lim="800000"/>
          </a:ln>
        </p:spPr>
      </p:sp>
      <p:sp>
        <p:nvSpPr>
          <p:cNvPr id="52227" name="文本占位符 2"/>
          <p:cNvSpPr txBox="1">
            <a:spLocks noGrp="1"/>
          </p:cNvSpPr>
          <p:nvPr>
            <p:ph type="body" idx="3"/>
            <p:custDataLst>
              <p:tags r:id="rId5"/>
            </p:custDataLst>
          </p:nvPr>
        </p:nvSpPr>
        <p:spPr>
          <a:noFill/>
          <a:ln>
            <a:noFill/>
          </a:ln>
        </p:spPr>
        <p:txBody>
          <a:bodyPr wrap="square" lIns="91440" tIns="45720" rIns="91440" bIns="45720" anchor="t" anchorCtr="0"/>
          <a:lstStyle/>
          <a:p>
            <a:pPr lvl="0"/>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338" name="幻灯片图像占位符 1"/>
          <p:cNvSpPr>
            <a:spLocks noGrp="1" noRot="1" noChangeAspect="1"/>
          </p:cNvSpPr>
          <p:nvPr>
            <p:ph type="sldImg"/>
            <p:custDataLst>
              <p:tags r:id="rId4"/>
            </p:custDataLst>
          </p:nvPr>
        </p:nvSpPr>
        <p:spPr bwMode="auto">
          <a:xfrm>
            <a:off x="481012" y="1279525"/>
            <a:ext cx="6140450" cy="3454400"/>
          </a:xfrm>
          <a:prstGeom prst="rect">
            <a:avLst/>
          </a:prstGeom>
          <a:noFill/>
          <a:ln>
            <a:solidFill>
              <a:srgbClr val="000000"/>
            </a:solidFill>
            <a:round/>
          </a:ln>
        </p:spPr>
      </p:sp>
      <p:sp>
        <p:nvSpPr>
          <p:cNvPr id="14339" name="备注占位符 2"/>
          <p:cNvSpPr txBox="1">
            <a:spLocks noGrp="1"/>
          </p:cNvSpPr>
          <p:nvPr>
            <p:ph type="body" idx="1"/>
            <p:custDataLst>
              <p:tags r:id="rId5"/>
            </p:custDataLst>
          </p:nvPr>
        </p:nvSpPr>
        <p:spPr bwMode="auto">
          <a:xfrm>
            <a:off x="685800" y="4400550"/>
            <a:ext cx="5486400" cy="3600450"/>
          </a:xfrm>
          <a:prstGeom prst="rect">
            <a:avLst/>
          </a:prstGeom>
          <a:noFill/>
          <a:ln w="9525">
            <a:noFill/>
            <a:round/>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等线" panose="02010600030101010101" charset="-122"/>
                <a:ea typeface="等线" panose="02010600030101010101" charset="-122"/>
              </a:defRPr>
            </a:lvl5pPr>
          </a:lstStyle>
          <a:p>
            <a:pPr marL="0" lvl="0" indent="0" eaLnBrk="1" hangingPunct="1">
              <a:spcBef>
                <a:spcPct val="0"/>
              </a:spcBef>
            </a:pPr>
            <a:endParaRPr lang="zh-CN" altLang="en-US"/>
          </a:p>
        </p:txBody>
      </p:sp>
      <p:sp>
        <p:nvSpPr>
          <p:cNvPr id="14340" name="灯片编号占位符 3"/>
          <p:cNvSpPr>
            <a:spLocks noGrp="1"/>
          </p:cNvSpPr>
          <p:nvPr>
            <p:ph type="sldNum" idx="10"/>
            <p:custDataLst>
              <p:tags r:id="rId6"/>
            </p:custDataLst>
          </p:nvPr>
        </p:nvSpPr>
        <p:spPr>
          <a:xfrm>
            <a:off x="3884612" y="8685212"/>
            <a:ext cx="2971800" cy="458788"/>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E487F13-CBB4-4FA9-B1B3-D17A459B2F1F}" type="slidenum">
              <a:rPr lang="zh-CN" altLang="en-US" sz="1200">
                <a:solidFill>
                  <a:srgbClr val="000000"/>
                </a:solidFill>
                <a:latin typeface="Calibri"/>
                <a:ea typeface="宋体" panose="02010600030101010101" pitchFamily="2" charset="-122"/>
              </a:rPr>
              <a:t>11</a:t>
            </a:fld>
            <a:endParaRPr lang="zh-CN" altLang="en-US" sz="1200">
              <a:solidFill>
                <a:srgbClr val="000000"/>
              </a:solidFill>
              <a:latin typeface="Calibri"/>
              <a:ea typeface="宋体" panose="02010600030101010101" pitchFamily="2" charset="-122"/>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52226" name="幻灯片图像占位符 1"/>
          <p:cNvSpPr>
            <a:spLocks noGrp="1" noRot="1" noChangeAspect="1" noTextEdit="1"/>
          </p:cNvSpPr>
          <p:nvPr>
            <p:ph type="sldImg" idx="2"/>
            <p:custDataLst>
              <p:tags r:id="rId4"/>
            </p:custDataLst>
          </p:nvPr>
        </p:nvSpPr>
        <p:spPr>
          <a:ln>
            <a:solidFill>
              <a:srgbClr val="000000">
                <a:alpha val="100000"/>
              </a:srgbClr>
            </a:solidFill>
            <a:miter lim="800000"/>
          </a:ln>
        </p:spPr>
      </p:sp>
      <p:sp>
        <p:nvSpPr>
          <p:cNvPr id="52227" name="文本占位符 2"/>
          <p:cNvSpPr txBox="1">
            <a:spLocks noGrp="1"/>
          </p:cNvSpPr>
          <p:nvPr>
            <p:ph type="body" idx="3"/>
            <p:custDataLst>
              <p:tags r:id="rId5"/>
            </p:custDataLst>
          </p:nvPr>
        </p:nvSpPr>
        <p:spPr>
          <a:noFill/>
          <a:ln>
            <a:noFill/>
          </a:ln>
        </p:spPr>
        <p:txBody>
          <a:bodyPr wrap="square" lIns="91440" tIns="45720" rIns="91440" bIns="45720" anchor="t" anchorCtr="0"/>
          <a:lstStyle/>
          <a:p>
            <a:pPr lvl="0"/>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52226" name="幻灯片图像占位符 1"/>
          <p:cNvSpPr>
            <a:spLocks noGrp="1" noRot="1" noChangeAspect="1" noTextEdit="1"/>
          </p:cNvSpPr>
          <p:nvPr>
            <p:ph type="sldImg" idx="2"/>
            <p:custDataLst>
              <p:tags r:id="rId4"/>
            </p:custDataLst>
          </p:nvPr>
        </p:nvSpPr>
        <p:spPr>
          <a:ln>
            <a:solidFill>
              <a:srgbClr val="000000">
                <a:alpha val="100000"/>
              </a:srgbClr>
            </a:solidFill>
            <a:miter lim="800000"/>
          </a:ln>
        </p:spPr>
      </p:sp>
      <p:sp>
        <p:nvSpPr>
          <p:cNvPr id="52227" name="文本占位符 2"/>
          <p:cNvSpPr txBox="1">
            <a:spLocks noGrp="1"/>
          </p:cNvSpPr>
          <p:nvPr>
            <p:ph type="body" idx="3"/>
            <p:custDataLst>
              <p:tags r:id="rId5"/>
            </p:custDataLst>
          </p:nvPr>
        </p:nvSpPr>
        <p:spPr>
          <a:noFill/>
          <a:ln>
            <a:noFill/>
          </a:ln>
        </p:spPr>
        <p:txBody>
          <a:bodyPr wrap="square" lIns="91440" tIns="45720" rIns="91440" bIns="45720" anchor="t" anchorCtr="0"/>
          <a:lstStyle/>
          <a:p>
            <a:pPr lvl="0"/>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7421D011-EC35-498F-ADE3-3197FF1A64D5}" type="slidenum">
              <a:rPr lang="zh-CN" altLang="en-US" smtClean="0"/>
              <a:t>25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46.xml"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47.xml"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48.xml" /><Relationship Id="rId2" Type="http://schemas.openxmlformats.org/officeDocument/2006/relationships/image" Target="../media/image1.png" /><Relationship Id="rId3" Type="http://schemas.microsoft.com/office/2007/relationships/hdphoto" Target="../media/image2.wdp" /><Relationship Id="rId4" Type="http://schemas.openxmlformats.org/officeDocument/2006/relationships/tags" Target="../tags/tag149.xml" /><Relationship Id="rId5"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0EA180ED-81E2-4DE7-B22C-9C2DC70CD53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05DFEB1-4079-47A5-AD2C-D974D9E373E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AE1CE5F3-DCE4-4A24-A1B6-BA23C5B23A5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397BDCE0-7643-4D04-80FD-3AE3111696F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A07F3267-08DE-4270-B4D4-B3662E9D3AEC}"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0AC83C1B-17A7-4E43-9447-E0C1DE95FEA7}"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73B42A27-EC62-4690-AC27-22D0B826366B}"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36D46A76-0C29-4045-8136-E75554C9628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D2B6FC5-EA4B-49C4-957E-1898C925C357}"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C8BFBB97-3023-450E-BFF9-61C6A3807DF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021E37F-6227-4C57-B857-1A6FDBDD90E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3_两栏内容">
    <p:bg>
      <p:bgPr>
        <a:solidFill>
          <a:srgbClr val="F5F5F5"/>
        </a:solid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节标题">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pic>
        <p:nvPicPr>
          <p:cNvPr id="6" name="图片 5"/>
          <p:cNvPicPr>
            <a:picLocks noChangeAspect="1"/>
          </p:cNvPicPr>
          <p:nvPr userDrawn="1">
            <p:custDataLst>
              <p:tags r:id="rId4"/>
            </p:custDataLst>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1807" y="0"/>
            <a:ext cx="12188388" cy="6858000"/>
          </a:xfrm>
          <a:prstGeom prst="rect">
            <a:avLst/>
          </a:prstGeom>
        </p:spPr>
      </p:pic>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小结">
    <p:bg>
      <p:bgPr>
        <a:solidFill>
          <a:srgbClr val="FFFFF5"/>
        </a:solidFill>
        <a:effectLst/>
      </p:bgPr>
    </p:bg>
    <p:spTree>
      <p:nvGrpSpPr>
        <p:cNvPr id="1" name=""/>
        <p:cNvGrpSpPr/>
        <p:nvPr>
          <p:custDataLst>
            <p:tags r:id="rId1"/>
          </p:custDataLst>
        </p:nvPr>
      </p:nvGrpSpPr>
      <p:grpSpPr>
        <a:xfrm>
          <a:off x="0" y="0"/>
          <a:ext cx="0" cy="0"/>
        </a:xfrm>
      </p:grpSpPr>
    </p:spTree>
  </p:cSld>
  <p:clrMapOvr>
    <a:masterClrMapping/>
  </p:clrMapOvr>
  <p:transition/>
  <p:timing/>
  <p:hf hdr="0" ftr="0" dt="0"/>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tags" Target="../tags/tag151.xml" /><Relationship Id="rId18" Type="http://schemas.openxmlformats.org/officeDocument/2006/relationships/tags" Target="../tags/tag152.xml" /><Relationship Id="rId19" Type="http://schemas.openxmlformats.org/officeDocument/2006/relationships/tags" Target="../tags/tag153.xml" /><Relationship Id="rId2" Type="http://schemas.openxmlformats.org/officeDocument/2006/relationships/slideLayout" Target="../slideLayouts/slideLayout13.xml" /><Relationship Id="rId20" Type="http://schemas.openxmlformats.org/officeDocument/2006/relationships/tags" Target="../tags/tag154.xml" /><Relationship Id="rId21" Type="http://schemas.openxmlformats.org/officeDocument/2006/relationships/tags" Target="../tags/tag155.xml" /><Relationship Id="rId22" Type="http://schemas.openxmlformats.org/officeDocument/2006/relationships/tags" Target="../tags/tag156.xml" /><Relationship Id="rId23" Type="http://schemas.openxmlformats.org/officeDocument/2006/relationships/image" Target="file:///D:\qq&#25991;&#20214;\712321467\Image\C2C\Image2\%7b75232B38-A165-1FB7-499C-2E1C792CACB5%7d.png" TargetMode="External" /><Relationship Id="rId24" Type="http://schemas.openxmlformats.org/officeDocument/2006/relationships/image" Target="../media/image3.png" /><Relationship Id="rId25" Type="http://schemas.openxmlformats.org/officeDocument/2006/relationships/tags" Target="../tags/tag157.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7"/>
          </p:custDataLst>
        </p:nvPr>
      </p:nvGrpSpPr>
      <p:grpSpPr>
        <a:xfrm>
          <a:off x="0" y="0"/>
          <a:ext cx="0" cy="0"/>
        </a:xfrm>
      </p:grpSpPr>
      <p:sp>
        <p:nvSpPr>
          <p:cNvPr id="2" name="标题占位符 1"/>
          <p:cNvSpPr>
            <a:spLocks noGrp="1"/>
          </p:cNvSpPr>
          <p:nvPr>
            <p:ph type="title"/>
            <p:custDataLst>
              <p:tags r:id="rId18"/>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9"/>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p:cNvPicPr>
            <a:picLocks noChangeAspect="1"/>
          </p:cNvPicPr>
          <p:nvPr>
            <p:custDataLst>
              <p:tags r:id="rId25"/>
            </p:custDataLst>
          </p:nvPr>
        </p:nvPicPr>
        <p:blipFill>
          <a:blip r:embed="rId24" r:link="rId2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tags" Target="../tags/tag180.xml" /><Relationship Id="rId15" Type="http://schemas.openxmlformats.org/officeDocument/2006/relationships/tags" Target="../tags/tag181.xml" /><Relationship Id="rId16" Type="http://schemas.openxmlformats.org/officeDocument/2006/relationships/tags" Target="../tags/tag182.xml" /><Relationship Id="rId17" Type="http://schemas.openxmlformats.org/officeDocument/2006/relationships/tags" Target="../tags/tag183.xml" /><Relationship Id="rId18" Type="http://schemas.openxmlformats.org/officeDocument/2006/relationships/tags" Target="../tags/tag184.xml" /><Relationship Id="rId19" Type="http://schemas.openxmlformats.org/officeDocument/2006/relationships/tags" Target="../tags/tag185.xml" /><Relationship Id="rId2" Type="http://schemas.openxmlformats.org/officeDocument/2006/relationships/notesSlide" Target="../notesSlides/notesSlide1.xml" /><Relationship Id="rId20" Type="http://schemas.openxmlformats.org/officeDocument/2006/relationships/tags" Target="../tags/tag186.xml" /><Relationship Id="rId21" Type="http://schemas.openxmlformats.org/officeDocument/2006/relationships/tags" Target="../tags/tag187.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notesSlide" Target="../notesSlides/notesSlide2.xml" /><Relationship Id="rId20" Type="http://schemas.openxmlformats.org/officeDocument/2006/relationships/tags" Target="../tags/tag209.xml" /><Relationship Id="rId21" Type="http://schemas.openxmlformats.org/officeDocument/2006/relationships/tags" Target="../tags/tag210.xml" /><Relationship Id="rId22" Type="http://schemas.openxmlformats.org/officeDocument/2006/relationships/tags" Target="../tags/tag211.xml" /><Relationship Id="rId23" Type="http://schemas.openxmlformats.org/officeDocument/2006/relationships/tags" Target="../tags/tag212.xml" /><Relationship Id="rId24" Type="http://schemas.openxmlformats.org/officeDocument/2006/relationships/tags" Target="../tags/tag213.xml" /><Relationship Id="rId25" Type="http://schemas.openxmlformats.org/officeDocument/2006/relationships/tags" Target="../tags/tag214.xml" /><Relationship Id="rId26" Type="http://schemas.openxmlformats.org/officeDocument/2006/relationships/tags" Target="../tags/tag215.xml" /><Relationship Id="rId27" Type="http://schemas.openxmlformats.org/officeDocument/2006/relationships/tags" Target="../tags/tag216.xml" /><Relationship Id="rId28" Type="http://schemas.openxmlformats.org/officeDocument/2006/relationships/tags" Target="../tags/tag217.xml" /><Relationship Id="rId29" Type="http://schemas.openxmlformats.org/officeDocument/2006/relationships/tags" Target="../tags/tag218.xml" /><Relationship Id="rId3" Type="http://schemas.openxmlformats.org/officeDocument/2006/relationships/tags" Target="../tags/tag192.xml" /><Relationship Id="rId30" Type="http://schemas.openxmlformats.org/officeDocument/2006/relationships/tags" Target="../tags/tag219.xml" /><Relationship Id="rId31" Type="http://schemas.openxmlformats.org/officeDocument/2006/relationships/tags" Target="../tags/tag220.xml" /><Relationship Id="rId32" Type="http://schemas.openxmlformats.org/officeDocument/2006/relationships/tags" Target="../tags/tag221.xml" /><Relationship Id="rId33" Type="http://schemas.openxmlformats.org/officeDocument/2006/relationships/tags" Target="../tags/tag22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14" Type="http://schemas.openxmlformats.org/officeDocument/2006/relationships/tags" Target="../tags/tag235.xml" /><Relationship Id="rId15" Type="http://schemas.openxmlformats.org/officeDocument/2006/relationships/tags" Target="../tags/tag236.xml" /><Relationship Id="rId16" Type="http://schemas.openxmlformats.org/officeDocument/2006/relationships/tags" Target="../tags/tag237.xml" /><Relationship Id="rId17" Type="http://schemas.openxmlformats.org/officeDocument/2006/relationships/tags" Target="../tags/tag238.xml" /><Relationship Id="rId18" Type="http://schemas.openxmlformats.org/officeDocument/2006/relationships/tags" Target="../tags/tag239.xml" /><Relationship Id="rId19" Type="http://schemas.openxmlformats.org/officeDocument/2006/relationships/tags" Target="../tags/tag240.xml" /><Relationship Id="rId2" Type="http://schemas.openxmlformats.org/officeDocument/2006/relationships/tags" Target="../tags/tag223.xml" /><Relationship Id="rId20" Type="http://schemas.openxmlformats.org/officeDocument/2006/relationships/tags" Target="../tags/tag241.xml" /><Relationship Id="rId21" Type="http://schemas.openxmlformats.org/officeDocument/2006/relationships/tags" Target="../tags/tag242.xml" /><Relationship Id="rId22" Type="http://schemas.openxmlformats.org/officeDocument/2006/relationships/tags" Target="../tags/tag243.xml" /><Relationship Id="rId23" Type="http://schemas.openxmlformats.org/officeDocument/2006/relationships/tags" Target="../tags/tag244.xml" /><Relationship Id="rId24" Type="http://schemas.openxmlformats.org/officeDocument/2006/relationships/tags" Target="../tags/tag245.xml" /><Relationship Id="rId25" Type="http://schemas.openxmlformats.org/officeDocument/2006/relationships/tags" Target="../tags/tag246.xml" /><Relationship Id="rId26" Type="http://schemas.openxmlformats.org/officeDocument/2006/relationships/tags" Target="../tags/tag247.xml" /><Relationship Id="rId27" Type="http://schemas.openxmlformats.org/officeDocument/2006/relationships/tags" Target="../tags/tag248.xml" /><Relationship Id="rId28" Type="http://schemas.openxmlformats.org/officeDocument/2006/relationships/tags" Target="../tags/tag249.xml" /><Relationship Id="rId29" Type="http://schemas.openxmlformats.org/officeDocument/2006/relationships/tags" Target="../tags/tag250.xml" /><Relationship Id="rId3" Type="http://schemas.openxmlformats.org/officeDocument/2006/relationships/tags" Target="../tags/tag224.xml" /><Relationship Id="rId30" Type="http://schemas.openxmlformats.org/officeDocument/2006/relationships/tags" Target="../tags/tag251.xml" /><Relationship Id="rId31" Type="http://schemas.openxmlformats.org/officeDocument/2006/relationships/tags" Target="../tags/tag252.xml" /><Relationship Id="rId32" Type="http://schemas.openxmlformats.org/officeDocument/2006/relationships/tags" Target="../tags/tag253.xml" /><Relationship Id="rId33" Type="http://schemas.openxmlformats.org/officeDocument/2006/relationships/tags" Target="../tags/tag254.xml" /><Relationship Id="rId34" Type="http://schemas.openxmlformats.org/officeDocument/2006/relationships/tags" Target="../tags/tag255.xml" /><Relationship Id="rId35" Type="http://schemas.openxmlformats.org/officeDocument/2006/relationships/tags" Target="../tags/tag256.xml" /><Relationship Id="rId36" Type="http://schemas.openxmlformats.org/officeDocument/2006/relationships/tags" Target="../tags/tag257.xml" /><Relationship Id="rId37" Type="http://schemas.openxmlformats.org/officeDocument/2006/relationships/tags" Target="../tags/tag258.xml" /><Relationship Id="rId38" Type="http://schemas.openxmlformats.org/officeDocument/2006/relationships/tags" Target="../tags/tag259.xml" /><Relationship Id="rId39" Type="http://schemas.openxmlformats.org/officeDocument/2006/relationships/tags" Target="../tags/tag260.xml" /><Relationship Id="rId4" Type="http://schemas.openxmlformats.org/officeDocument/2006/relationships/tags" Target="../tags/tag225.xml" /><Relationship Id="rId40" Type="http://schemas.openxmlformats.org/officeDocument/2006/relationships/tags" Target="../tags/tag261.xml" /><Relationship Id="rId41" Type="http://schemas.openxmlformats.org/officeDocument/2006/relationships/image" Target="../media/image4.png" /><Relationship Id="rId42" Type="http://schemas.openxmlformats.org/officeDocument/2006/relationships/tags" Target="../tags/tag262.xml" /><Relationship Id="rId43" Type="http://schemas.openxmlformats.org/officeDocument/2006/relationships/tags" Target="../tags/tag263.xml" /><Relationship Id="rId44" Type="http://schemas.openxmlformats.org/officeDocument/2006/relationships/tags" Target="../tags/tag264.xml" /><Relationship Id="rId45" Type="http://schemas.openxmlformats.org/officeDocument/2006/relationships/tags" Target="../tags/tag265.xml" /><Relationship Id="rId46" Type="http://schemas.openxmlformats.org/officeDocument/2006/relationships/tags" Target="../tags/tag266.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3.xml"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4.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84.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90.xml" /><Relationship Id="rId3" Type="http://schemas.openxmlformats.org/officeDocument/2006/relationships/tags" Target="../tags/tag291.xml" /><Relationship Id="rId4" Type="http://schemas.openxmlformats.org/officeDocument/2006/relationships/tags" Target="../tags/tag292.xml" /><Relationship Id="rId5" Type="http://schemas.openxmlformats.org/officeDocument/2006/relationships/tags" Target="../tags/tag29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98.xml" /><Relationship Id="rId3" Type="http://schemas.openxmlformats.org/officeDocument/2006/relationships/tags" Target="../tags/tag29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318.xml" /><Relationship Id="rId11" Type="http://schemas.openxmlformats.org/officeDocument/2006/relationships/tags" Target="../tags/tag319.xml" /><Relationship Id="rId12" Type="http://schemas.openxmlformats.org/officeDocument/2006/relationships/tags" Target="../tags/tag320.xml" /><Relationship Id="rId13" Type="http://schemas.openxmlformats.org/officeDocument/2006/relationships/tags" Target="../tags/tag321.xml" /><Relationship Id="rId14" Type="http://schemas.openxmlformats.org/officeDocument/2006/relationships/tags" Target="../tags/tag322.xml" /><Relationship Id="rId15" Type="http://schemas.openxmlformats.org/officeDocument/2006/relationships/tags" Target="../tags/tag323.xml" /><Relationship Id="rId16" Type="http://schemas.openxmlformats.org/officeDocument/2006/relationships/tags" Target="../tags/tag324.xml" /><Relationship Id="rId17" Type="http://schemas.openxmlformats.org/officeDocument/2006/relationships/tags" Target="../tags/tag325.xml" /><Relationship Id="rId18" Type="http://schemas.openxmlformats.org/officeDocument/2006/relationships/tags" Target="../tags/tag326.xml" /><Relationship Id="rId19" Type="http://schemas.openxmlformats.org/officeDocument/2006/relationships/tags" Target="../tags/tag327.xml" /><Relationship Id="rId2" Type="http://schemas.openxmlformats.org/officeDocument/2006/relationships/notesSlide" Target="../notesSlides/notesSlide5.xml" /><Relationship Id="rId20" Type="http://schemas.openxmlformats.org/officeDocument/2006/relationships/tags" Target="../tags/tag328.xml" /><Relationship Id="rId21" Type="http://schemas.openxmlformats.org/officeDocument/2006/relationships/tags" Target="../tags/tag329.xml" /><Relationship Id="rId22" Type="http://schemas.openxmlformats.org/officeDocument/2006/relationships/tags" Target="../tags/tag330.xml" /><Relationship Id="rId23" Type="http://schemas.openxmlformats.org/officeDocument/2006/relationships/tags" Target="../tags/tag331.xml" /><Relationship Id="rId24" Type="http://schemas.openxmlformats.org/officeDocument/2006/relationships/tags" Target="../tags/tag332.xml" /><Relationship Id="rId25" Type="http://schemas.openxmlformats.org/officeDocument/2006/relationships/tags" Target="../tags/tag333.xml" /><Relationship Id="rId26" Type="http://schemas.openxmlformats.org/officeDocument/2006/relationships/tags" Target="../tags/tag334.xml" /><Relationship Id="rId27" Type="http://schemas.openxmlformats.org/officeDocument/2006/relationships/tags" Target="../tags/tag335.xml" /><Relationship Id="rId28" Type="http://schemas.openxmlformats.org/officeDocument/2006/relationships/tags" Target="../tags/tag336.xml" /><Relationship Id="rId29" Type="http://schemas.openxmlformats.org/officeDocument/2006/relationships/tags" Target="../tags/tag337.xml" /><Relationship Id="rId3" Type="http://schemas.openxmlformats.org/officeDocument/2006/relationships/tags" Target="../tags/tag311.xml" /><Relationship Id="rId30" Type="http://schemas.openxmlformats.org/officeDocument/2006/relationships/tags" Target="../tags/tag338.xml" /><Relationship Id="rId31" Type="http://schemas.openxmlformats.org/officeDocument/2006/relationships/tags" Target="../tags/tag339.xml" /><Relationship Id="rId32" Type="http://schemas.openxmlformats.org/officeDocument/2006/relationships/tags" Target="../tags/tag340.xml" /><Relationship Id="rId33" Type="http://schemas.openxmlformats.org/officeDocument/2006/relationships/tags" Target="../tags/tag341.xml"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350.xml" /><Relationship Id="rId11" Type="http://schemas.openxmlformats.org/officeDocument/2006/relationships/tags" Target="../tags/tag351.xml" /><Relationship Id="rId12" Type="http://schemas.openxmlformats.org/officeDocument/2006/relationships/tags" Target="../tags/tag352.xml" /><Relationship Id="rId2" Type="http://schemas.openxmlformats.org/officeDocument/2006/relationships/tags" Target="../tags/tag342.xml" /><Relationship Id="rId3" Type="http://schemas.openxmlformats.org/officeDocument/2006/relationships/tags" Target="../tags/tag343.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tags" Target="../tags/tag346.xml" /><Relationship Id="rId7" Type="http://schemas.openxmlformats.org/officeDocument/2006/relationships/tags" Target="../tags/tag347.xml" /><Relationship Id="rId8" Type="http://schemas.openxmlformats.org/officeDocument/2006/relationships/tags" Target="../tags/tag348.xml" /><Relationship Id="rId9" Type="http://schemas.openxmlformats.org/officeDocument/2006/relationships/tags" Target="../tags/tag34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361.xml" /><Relationship Id="rId11" Type="http://schemas.openxmlformats.org/officeDocument/2006/relationships/tags" Target="../tags/tag362.xml" /><Relationship Id="rId12" Type="http://schemas.openxmlformats.org/officeDocument/2006/relationships/tags" Target="../tags/tag363.xml" /><Relationship Id="rId13" Type="http://schemas.openxmlformats.org/officeDocument/2006/relationships/tags" Target="../tags/tag364.xml" /><Relationship Id="rId14" Type="http://schemas.openxmlformats.org/officeDocument/2006/relationships/tags" Target="../tags/tag365.xml" /><Relationship Id="rId15" Type="http://schemas.openxmlformats.org/officeDocument/2006/relationships/tags" Target="../tags/tag366.xml" /><Relationship Id="rId16" Type="http://schemas.openxmlformats.org/officeDocument/2006/relationships/tags" Target="../tags/tag367.xml" /><Relationship Id="rId17" Type="http://schemas.openxmlformats.org/officeDocument/2006/relationships/tags" Target="../tags/tag368.xml" /><Relationship Id="rId18" Type="http://schemas.openxmlformats.org/officeDocument/2006/relationships/tags" Target="../tags/tag369.xml" /><Relationship Id="rId19" Type="http://schemas.openxmlformats.org/officeDocument/2006/relationships/tags" Target="../tags/tag370.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tags" Target="../tags/tag359.xml" /><Relationship Id="rId9" Type="http://schemas.openxmlformats.org/officeDocument/2006/relationships/tags" Target="../tags/tag36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381.xml" /><Relationship Id="rId11" Type="http://schemas.openxmlformats.org/officeDocument/2006/relationships/tags" Target="../tags/tag382.xml" /><Relationship Id="rId2" Type="http://schemas.openxmlformats.org/officeDocument/2006/relationships/notesSlide" Target="../notesSlides/notesSlide6.xml" /><Relationship Id="rId3" Type="http://schemas.openxmlformats.org/officeDocument/2006/relationships/tags" Target="../tags/tag374.xml" /><Relationship Id="rId4" Type="http://schemas.openxmlformats.org/officeDocument/2006/relationships/tags" Target="../tags/tag375.xml" /><Relationship Id="rId5" Type="http://schemas.openxmlformats.org/officeDocument/2006/relationships/tags" Target="../tags/tag376.xml" /><Relationship Id="rId6" Type="http://schemas.openxmlformats.org/officeDocument/2006/relationships/tags" Target="../tags/tag377.xml" /><Relationship Id="rId7" Type="http://schemas.openxmlformats.org/officeDocument/2006/relationships/tags" Target="../tags/tag378.xml" /><Relationship Id="rId8" Type="http://schemas.openxmlformats.org/officeDocument/2006/relationships/tags" Target="../tags/tag379.xml" /><Relationship Id="rId9" Type="http://schemas.openxmlformats.org/officeDocument/2006/relationships/tags" Target="../tags/tag38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383.xml" /><Relationship Id="rId3" Type="http://schemas.openxmlformats.org/officeDocument/2006/relationships/tags" Target="../tags/tag384.xml" /><Relationship Id="rId4" Type="http://schemas.openxmlformats.org/officeDocument/2006/relationships/tags" Target="../tags/tag385.xml" /><Relationship Id="rId5" Type="http://schemas.openxmlformats.org/officeDocument/2006/relationships/tags" Target="../tags/tag38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394.xml" /><Relationship Id="rId11" Type="http://schemas.openxmlformats.org/officeDocument/2006/relationships/tags" Target="../tags/tag395.xml" /><Relationship Id="rId12" Type="http://schemas.openxmlformats.org/officeDocument/2006/relationships/tags" Target="../tags/tag396.xml" /><Relationship Id="rId13" Type="http://schemas.openxmlformats.org/officeDocument/2006/relationships/tags" Target="../tags/tag397.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 Id="rId5" Type="http://schemas.openxmlformats.org/officeDocument/2006/relationships/tags" Target="../tags/tag390.xml" /><Relationship Id="rId6" Type="http://schemas.openxmlformats.org/officeDocument/2006/relationships/tags" Target="../tags/tag391.xml" /><Relationship Id="rId7" Type="http://schemas.openxmlformats.org/officeDocument/2006/relationships/tags" Target="../tags/tag392.xml" /><Relationship Id="rId8" Type="http://schemas.openxmlformats.org/officeDocument/2006/relationships/tags" Target="../tags/tag393.xml" /><Relationship Id="rId9" Type="http://schemas.openxmlformats.org/officeDocument/2006/relationships/image" Target="../media/image5.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image" Target="../media/image6.png" /><Relationship Id="rId11" Type="http://schemas.openxmlformats.org/officeDocument/2006/relationships/tags" Target="../tags/tag406.xml" /><Relationship Id="rId12" Type="http://schemas.openxmlformats.org/officeDocument/2006/relationships/tags" Target="../tags/tag407.xml" /><Relationship Id="rId13" Type="http://schemas.openxmlformats.org/officeDocument/2006/relationships/tags" Target="../tags/tag408.xml" /><Relationship Id="rId14" Type="http://schemas.openxmlformats.org/officeDocument/2006/relationships/tags" Target="../tags/tag409.xml" /><Relationship Id="rId15" Type="http://schemas.openxmlformats.org/officeDocument/2006/relationships/tags" Target="../tags/tag410.xml" /><Relationship Id="rId16" Type="http://schemas.openxmlformats.org/officeDocument/2006/relationships/tags" Target="../tags/tag411.xml" /><Relationship Id="rId17" Type="http://schemas.openxmlformats.org/officeDocument/2006/relationships/tags" Target="../tags/tag412.xml" /><Relationship Id="rId18" Type="http://schemas.openxmlformats.org/officeDocument/2006/relationships/tags" Target="../tags/tag413.xml" /><Relationship Id="rId19" Type="http://schemas.openxmlformats.org/officeDocument/2006/relationships/tags" Target="../tags/tag414.xml" /><Relationship Id="rId2" Type="http://schemas.openxmlformats.org/officeDocument/2006/relationships/tags" Target="../tags/tag398.xml" /><Relationship Id="rId20" Type="http://schemas.openxmlformats.org/officeDocument/2006/relationships/tags" Target="../tags/tag415.xml" /><Relationship Id="rId21" Type="http://schemas.openxmlformats.org/officeDocument/2006/relationships/tags" Target="../tags/tag416.xml" /><Relationship Id="rId22" Type="http://schemas.openxmlformats.org/officeDocument/2006/relationships/tags" Target="../tags/tag417.xml" /><Relationship Id="rId3" Type="http://schemas.openxmlformats.org/officeDocument/2006/relationships/tags" Target="../tags/tag399.xml" /><Relationship Id="rId4" Type="http://schemas.openxmlformats.org/officeDocument/2006/relationships/tags" Target="../tags/tag400.xml" /><Relationship Id="rId5" Type="http://schemas.openxmlformats.org/officeDocument/2006/relationships/tags" Target="../tags/tag401.xml" /><Relationship Id="rId6" Type="http://schemas.openxmlformats.org/officeDocument/2006/relationships/tags" Target="../tags/tag402.xml" /><Relationship Id="rId7" Type="http://schemas.openxmlformats.org/officeDocument/2006/relationships/tags" Target="../tags/tag403.xml" /><Relationship Id="rId8" Type="http://schemas.openxmlformats.org/officeDocument/2006/relationships/tags" Target="../tags/tag404.xml" /><Relationship Id="rId9" Type="http://schemas.openxmlformats.org/officeDocument/2006/relationships/tags" Target="../tags/tag40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425.xml" /><Relationship Id="rId11" Type="http://schemas.openxmlformats.org/officeDocument/2006/relationships/tags" Target="../tags/tag426.xml" /><Relationship Id="rId12" Type="http://schemas.openxmlformats.org/officeDocument/2006/relationships/tags" Target="../tags/tag427.xml" /><Relationship Id="rId13" Type="http://schemas.openxmlformats.org/officeDocument/2006/relationships/tags" Target="../tags/tag428.xml" /><Relationship Id="rId2" Type="http://schemas.openxmlformats.org/officeDocument/2006/relationships/tags" Target="../tags/tag418.xml" /><Relationship Id="rId3" Type="http://schemas.openxmlformats.org/officeDocument/2006/relationships/tags" Target="../tags/tag419.xml" /><Relationship Id="rId4" Type="http://schemas.openxmlformats.org/officeDocument/2006/relationships/tags" Target="../tags/tag420.xml" /><Relationship Id="rId5" Type="http://schemas.openxmlformats.org/officeDocument/2006/relationships/tags" Target="../tags/tag421.xml" /><Relationship Id="rId6" Type="http://schemas.openxmlformats.org/officeDocument/2006/relationships/tags" Target="../tags/tag422.xml" /><Relationship Id="rId7" Type="http://schemas.openxmlformats.org/officeDocument/2006/relationships/tags" Target="../tags/tag423.xml" /><Relationship Id="rId8" Type="http://schemas.openxmlformats.org/officeDocument/2006/relationships/tags" Target="../tags/tag424.xml" /><Relationship Id="rId9" Type="http://schemas.openxmlformats.org/officeDocument/2006/relationships/image" Target="../media/image5.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437.xml" /><Relationship Id="rId11" Type="http://schemas.openxmlformats.org/officeDocument/2006/relationships/tags" Target="../tags/tag438.xml" /><Relationship Id="rId12" Type="http://schemas.openxmlformats.org/officeDocument/2006/relationships/tags" Target="../tags/tag439.xml" /><Relationship Id="rId13" Type="http://schemas.openxmlformats.org/officeDocument/2006/relationships/tags" Target="../tags/tag440.xml" /><Relationship Id="rId14" Type="http://schemas.openxmlformats.org/officeDocument/2006/relationships/tags" Target="../tags/tag441.xml" /><Relationship Id="rId15" Type="http://schemas.openxmlformats.org/officeDocument/2006/relationships/tags" Target="../tags/tag442.xml" /><Relationship Id="rId2" Type="http://schemas.openxmlformats.org/officeDocument/2006/relationships/tags" Target="../tags/tag429.xml" /><Relationship Id="rId3" Type="http://schemas.openxmlformats.org/officeDocument/2006/relationships/tags" Target="../tags/tag430.xml" /><Relationship Id="rId4" Type="http://schemas.openxmlformats.org/officeDocument/2006/relationships/tags" Target="../tags/tag431.xml" /><Relationship Id="rId5" Type="http://schemas.openxmlformats.org/officeDocument/2006/relationships/tags" Target="../tags/tag432.xml" /><Relationship Id="rId6" Type="http://schemas.openxmlformats.org/officeDocument/2006/relationships/tags" Target="../tags/tag433.xml" /><Relationship Id="rId7" Type="http://schemas.openxmlformats.org/officeDocument/2006/relationships/tags" Target="../tags/tag434.xml" /><Relationship Id="rId8" Type="http://schemas.openxmlformats.org/officeDocument/2006/relationships/tags" Target="../tags/tag435.xml" /><Relationship Id="rId9" Type="http://schemas.openxmlformats.org/officeDocument/2006/relationships/tags" Target="../tags/tag43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451.xml" /><Relationship Id="rId11" Type="http://schemas.openxmlformats.org/officeDocument/2006/relationships/tags" Target="../tags/tag452.xml" /><Relationship Id="rId12" Type="http://schemas.openxmlformats.org/officeDocument/2006/relationships/tags" Target="../tags/tag453.xml" /><Relationship Id="rId13" Type="http://schemas.openxmlformats.org/officeDocument/2006/relationships/tags" Target="../tags/tag454.xml" /><Relationship Id="rId14" Type="http://schemas.openxmlformats.org/officeDocument/2006/relationships/tags" Target="../tags/tag455.xml" /><Relationship Id="rId15" Type="http://schemas.openxmlformats.org/officeDocument/2006/relationships/tags" Target="../tags/tag456.xml" /><Relationship Id="rId16" Type="http://schemas.openxmlformats.org/officeDocument/2006/relationships/tags" Target="../tags/tag457.xml" /><Relationship Id="rId17" Type="http://schemas.openxmlformats.org/officeDocument/2006/relationships/tags" Target="../tags/tag458.xml" /><Relationship Id="rId18" Type="http://schemas.openxmlformats.org/officeDocument/2006/relationships/tags" Target="../tags/tag459.xml" /><Relationship Id="rId19" Type="http://schemas.openxmlformats.org/officeDocument/2006/relationships/tags" Target="../tags/tag460.xml" /><Relationship Id="rId2" Type="http://schemas.openxmlformats.org/officeDocument/2006/relationships/tags" Target="../tags/tag443.xml" /><Relationship Id="rId20" Type="http://schemas.openxmlformats.org/officeDocument/2006/relationships/tags" Target="../tags/tag461.xml" /><Relationship Id="rId21" Type="http://schemas.openxmlformats.org/officeDocument/2006/relationships/tags" Target="../tags/tag462.xml" /><Relationship Id="rId22" Type="http://schemas.openxmlformats.org/officeDocument/2006/relationships/tags" Target="../tags/tag463.xml" /><Relationship Id="rId3" Type="http://schemas.openxmlformats.org/officeDocument/2006/relationships/tags" Target="../tags/tag444.xml" /><Relationship Id="rId4" Type="http://schemas.openxmlformats.org/officeDocument/2006/relationships/tags" Target="../tags/tag445.xml" /><Relationship Id="rId5" Type="http://schemas.openxmlformats.org/officeDocument/2006/relationships/tags" Target="../tags/tag446.xml" /><Relationship Id="rId6" Type="http://schemas.openxmlformats.org/officeDocument/2006/relationships/tags" Target="../tags/tag447.xml" /><Relationship Id="rId7" Type="http://schemas.openxmlformats.org/officeDocument/2006/relationships/tags" Target="../tags/tag448.xml" /><Relationship Id="rId8" Type="http://schemas.openxmlformats.org/officeDocument/2006/relationships/tags" Target="../tags/tag449.xml" /><Relationship Id="rId9" Type="http://schemas.openxmlformats.org/officeDocument/2006/relationships/tags" Target="../tags/tag45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464.xml" /><Relationship Id="rId3" Type="http://schemas.openxmlformats.org/officeDocument/2006/relationships/tags" Target="../tags/tag465.xml" /><Relationship Id="rId4" Type="http://schemas.openxmlformats.org/officeDocument/2006/relationships/tags" Target="../tags/tag466.xml" /><Relationship Id="rId5" Type="http://schemas.openxmlformats.org/officeDocument/2006/relationships/tags" Target="../tags/tag46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476.xml" /><Relationship Id="rId11" Type="http://schemas.openxmlformats.org/officeDocument/2006/relationships/tags" Target="../tags/tag477.xml" /><Relationship Id="rId12" Type="http://schemas.openxmlformats.org/officeDocument/2006/relationships/tags" Target="../tags/tag478.xml" /><Relationship Id="rId13" Type="http://schemas.openxmlformats.org/officeDocument/2006/relationships/tags" Target="../tags/tag479.xml" /><Relationship Id="rId14" Type="http://schemas.openxmlformats.org/officeDocument/2006/relationships/tags" Target="../tags/tag480.xml" /><Relationship Id="rId15" Type="http://schemas.openxmlformats.org/officeDocument/2006/relationships/tags" Target="../tags/tag481.xml" /><Relationship Id="rId16" Type="http://schemas.openxmlformats.org/officeDocument/2006/relationships/tags" Target="../tags/tag482.xml" /><Relationship Id="rId17" Type="http://schemas.openxmlformats.org/officeDocument/2006/relationships/tags" Target="../tags/tag483.xml" /><Relationship Id="rId18" Type="http://schemas.openxmlformats.org/officeDocument/2006/relationships/tags" Target="../tags/tag484.xml" /><Relationship Id="rId19" Type="http://schemas.openxmlformats.org/officeDocument/2006/relationships/tags" Target="../tags/tag485.xml" /><Relationship Id="rId2" Type="http://schemas.openxmlformats.org/officeDocument/2006/relationships/tags" Target="../tags/tag468.xml" /><Relationship Id="rId20" Type="http://schemas.openxmlformats.org/officeDocument/2006/relationships/tags" Target="../tags/tag486.xml" /><Relationship Id="rId21" Type="http://schemas.openxmlformats.org/officeDocument/2006/relationships/tags" Target="../tags/tag487.xml" /><Relationship Id="rId22" Type="http://schemas.openxmlformats.org/officeDocument/2006/relationships/tags" Target="../tags/tag488.xml" /><Relationship Id="rId23" Type="http://schemas.openxmlformats.org/officeDocument/2006/relationships/tags" Target="../tags/tag489.xml" /><Relationship Id="rId24" Type="http://schemas.openxmlformats.org/officeDocument/2006/relationships/tags" Target="../tags/tag490.xml" /><Relationship Id="rId25" Type="http://schemas.openxmlformats.org/officeDocument/2006/relationships/tags" Target="../tags/tag491.xml" /><Relationship Id="rId26" Type="http://schemas.openxmlformats.org/officeDocument/2006/relationships/tags" Target="../tags/tag492.xml" /><Relationship Id="rId27" Type="http://schemas.openxmlformats.org/officeDocument/2006/relationships/tags" Target="../tags/tag493.xml" /><Relationship Id="rId28" Type="http://schemas.openxmlformats.org/officeDocument/2006/relationships/tags" Target="../tags/tag494.xml" /><Relationship Id="rId29" Type="http://schemas.openxmlformats.org/officeDocument/2006/relationships/tags" Target="../tags/tag495.xml" /><Relationship Id="rId3" Type="http://schemas.openxmlformats.org/officeDocument/2006/relationships/tags" Target="../tags/tag469.xml" /><Relationship Id="rId30" Type="http://schemas.openxmlformats.org/officeDocument/2006/relationships/tags" Target="../tags/tag496.xml" /><Relationship Id="rId31" Type="http://schemas.openxmlformats.org/officeDocument/2006/relationships/tags" Target="../tags/tag497.xml" /><Relationship Id="rId4" Type="http://schemas.openxmlformats.org/officeDocument/2006/relationships/tags" Target="../tags/tag470.xml" /><Relationship Id="rId5" Type="http://schemas.openxmlformats.org/officeDocument/2006/relationships/tags" Target="../tags/tag471.xml" /><Relationship Id="rId6" Type="http://schemas.openxmlformats.org/officeDocument/2006/relationships/tags" Target="../tags/tag472.xml" /><Relationship Id="rId7" Type="http://schemas.openxmlformats.org/officeDocument/2006/relationships/tags" Target="../tags/tag473.xml" /><Relationship Id="rId8" Type="http://schemas.openxmlformats.org/officeDocument/2006/relationships/tags" Target="../tags/tag474.xml" /><Relationship Id="rId9" Type="http://schemas.openxmlformats.org/officeDocument/2006/relationships/tags" Target="../tags/tag47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7.xml" /><Relationship Id="rId3" Type="http://schemas.openxmlformats.org/officeDocument/2006/relationships/tags" Target="../tags/tag501.xml" /><Relationship Id="rId4" Type="http://schemas.openxmlformats.org/officeDocument/2006/relationships/tags" Target="../tags/tag502.xml" /><Relationship Id="rId5" Type="http://schemas.openxmlformats.org/officeDocument/2006/relationships/tags" Target="../tags/tag503.xml" /><Relationship Id="rId6" Type="http://schemas.openxmlformats.org/officeDocument/2006/relationships/tags" Target="../tags/tag504.xml" /><Relationship Id="rId7" Type="http://schemas.openxmlformats.org/officeDocument/2006/relationships/tags" Target="../tags/tag50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8.xml" /><Relationship Id="rId3" Type="http://schemas.openxmlformats.org/officeDocument/2006/relationships/tags" Target="../tags/tag509.xml" /><Relationship Id="rId4" Type="http://schemas.openxmlformats.org/officeDocument/2006/relationships/image" Target="../media/image7.png" /><Relationship Id="rId5" Type="http://schemas.openxmlformats.org/officeDocument/2006/relationships/tags" Target="../tags/tag510.xml" /><Relationship Id="rId6" Type="http://schemas.openxmlformats.org/officeDocument/2006/relationships/tags" Target="../tags/tag511.xml" /><Relationship Id="rId7" Type="http://schemas.openxmlformats.org/officeDocument/2006/relationships/tags" Target="../tags/tag512.xml" /><Relationship Id="rId8" Type="http://schemas.openxmlformats.org/officeDocument/2006/relationships/tags" Target="../tags/tag5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9.xml" /><Relationship Id="rId3" Type="http://schemas.openxmlformats.org/officeDocument/2006/relationships/tags" Target="../tags/tag518.xml" /><Relationship Id="rId4" Type="http://schemas.openxmlformats.org/officeDocument/2006/relationships/tags" Target="../tags/tag519.xml" /><Relationship Id="rId5" Type="http://schemas.openxmlformats.org/officeDocument/2006/relationships/tags" Target="../tags/tag520.xml" /><Relationship Id="rId6" Type="http://schemas.openxmlformats.org/officeDocument/2006/relationships/tags" Target="../tags/tag521.xml" /><Relationship Id="rId7" Type="http://schemas.openxmlformats.org/officeDocument/2006/relationships/tags" Target="../tags/tag52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523.xml" /><Relationship Id="rId3" Type="http://schemas.openxmlformats.org/officeDocument/2006/relationships/tags" Target="../tags/tag524.xml" /><Relationship Id="rId4" Type="http://schemas.openxmlformats.org/officeDocument/2006/relationships/hyperlink" Target="https://d.book118.com/746001044005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171" name="Rectangle 4"/>
          <p:cNvSpPr/>
          <p:nvPr>
            <p:custDataLst>
              <p:tags r:id="rId4"/>
            </p:custDataLst>
          </p:nvPr>
        </p:nvSpPr>
        <p:spPr>
          <a:xfrm>
            <a:off x="696595" y="1954531"/>
            <a:ext cx="3455671" cy="1261745"/>
          </a:xfrm>
          <a:prstGeom prst="rect">
            <a:avLst/>
          </a:prstGeom>
          <a:gradFill>
            <a:gsLst>
              <a:gs pos="0">
                <a:srgbClr val="E30000"/>
              </a:gs>
              <a:gs pos="100000">
                <a:srgbClr val="760303"/>
              </a:gs>
            </a:gsLst>
            <a:lin ang="5400000" scaled="0"/>
          </a:gradFill>
          <a:ln w="9525" cap="flat" cmpd="sng">
            <a:no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eaLnBrk="1" hangingPunct="1">
              <a:buClr>
                <a:srgbClr val="000000"/>
              </a:buClr>
              <a:buSzTx/>
              <a:buNone/>
            </a:pPr>
            <a:r>
              <a:rPr lang="zh-CN" altLang="en-US" b="1">
                <a:solidFill>
                  <a:schemeClr val="bg1"/>
                </a:solidFill>
                <a:latin typeface="微软雅黑" panose="020b0503020204020204" charset="-122"/>
                <a:ea typeface="微软雅黑"/>
                <a:cs typeface="微软雅黑" panose="020b0503020204020204" charset="-122"/>
              </a:rPr>
              <a:t>哲学</a:t>
            </a:r>
            <a:endParaRPr lang="zh-CN" altLang="en-US" b="1">
              <a:solidFill>
                <a:schemeClr val="bg1"/>
              </a:solidFill>
              <a:latin typeface="微软雅黑" panose="020b0503020204020204" charset="-122"/>
              <a:ea typeface="微软雅黑"/>
              <a:cs typeface="微软雅黑" panose="020b0503020204020204" charset="-122"/>
            </a:endParaRPr>
          </a:p>
          <a:p>
            <a:pPr marL="0" indent="0" algn="ctr" eaLnBrk="1" hangingPunct="1">
              <a:buClr>
                <a:srgbClr val="000000"/>
              </a:buClr>
              <a:buSzTx/>
              <a:buNone/>
            </a:pPr>
            <a:r>
              <a:rPr lang="zh-CN" altLang="en-US" sz="2000" b="1">
                <a:solidFill>
                  <a:schemeClr val="bg1"/>
                </a:solidFill>
                <a:latin typeface="微软雅黑" panose="020b0503020204020204" charset="-122"/>
                <a:ea typeface="微软雅黑"/>
                <a:cs typeface="微软雅黑" panose="020b0503020204020204" charset="-122"/>
              </a:rPr>
              <a:t>（马克思主义哲学观）</a:t>
            </a:r>
            <a:endParaRPr lang="zh-CN" altLang="en-US" sz="2000" b="1">
              <a:solidFill>
                <a:schemeClr val="bg1"/>
              </a:solidFill>
              <a:latin typeface="微软雅黑" panose="020b0503020204020204" charset="-122"/>
              <a:ea typeface="微软雅黑"/>
              <a:cs typeface="微软雅黑" panose="020b0503020204020204" charset="-122"/>
            </a:endParaRPr>
          </a:p>
        </p:txBody>
      </p:sp>
      <p:sp>
        <p:nvSpPr>
          <p:cNvPr id="7173" name="Rectangle 6"/>
          <p:cNvSpPr/>
          <p:nvPr>
            <p:custDataLst>
              <p:tags r:id="rId5"/>
            </p:custDataLst>
          </p:nvPr>
        </p:nvSpPr>
        <p:spPr>
          <a:xfrm>
            <a:off x="4911091" y="1100455"/>
            <a:ext cx="1649731" cy="1168400"/>
          </a:xfrm>
          <a:prstGeom prst="rect">
            <a:avLst/>
          </a:prstGeom>
          <a:solidFill>
            <a:schemeClr val="accent3">
              <a:lumMod val="75000"/>
            </a:schemeClr>
          </a:solidFill>
          <a:ln w="9525" cap="flat" cmpd="sng">
            <a:solidFill>
              <a:schemeClr val="tx1"/>
            </a:solid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eaLnBrk="1" hangingPunct="1">
              <a:lnSpc>
                <a:spcPct val="110000"/>
              </a:lnSpc>
              <a:buClr>
                <a:srgbClr val="000000"/>
              </a:buClr>
              <a:buSzTx/>
              <a:buNone/>
            </a:pPr>
            <a:r>
              <a:rPr lang="zh-CN" altLang="en-US" sz="2400" b="1">
                <a:solidFill>
                  <a:srgbClr val="FFFF00"/>
                </a:solidFill>
                <a:latin typeface="微软雅黑" panose="020b0503020204020204" charset="-122"/>
                <a:ea typeface="微软雅黑"/>
              </a:rPr>
              <a:t>辩证唯</a:t>
            </a:r>
            <a:endParaRPr lang="zh-CN" altLang="en-US" sz="2400" b="1">
              <a:solidFill>
                <a:srgbClr val="FFFF00"/>
              </a:solidFill>
              <a:latin typeface="微软雅黑" panose="020b0503020204020204" charset="-122"/>
              <a:ea typeface="微软雅黑"/>
            </a:endParaRPr>
          </a:p>
          <a:p>
            <a:pPr marL="0" indent="0" algn="ctr" eaLnBrk="1" hangingPunct="1">
              <a:lnSpc>
                <a:spcPct val="110000"/>
              </a:lnSpc>
              <a:buClr>
                <a:srgbClr val="000000"/>
              </a:buClr>
              <a:buSzTx/>
              <a:buNone/>
            </a:pPr>
            <a:r>
              <a:rPr lang="zh-CN" altLang="en-US" sz="2400" b="1">
                <a:solidFill>
                  <a:srgbClr val="FFFF00"/>
                </a:solidFill>
                <a:latin typeface="微软雅黑" panose="020b0503020204020204" charset="-122"/>
                <a:ea typeface="微软雅黑"/>
              </a:rPr>
              <a:t>物主义</a:t>
            </a:r>
            <a:endParaRPr lang="zh-CN" altLang="en-US" sz="2400" b="1">
              <a:solidFill>
                <a:srgbClr val="FFFF00"/>
              </a:solidFill>
              <a:latin typeface="微软雅黑" panose="020b0503020204020204" charset="-122"/>
              <a:ea typeface="微软雅黑"/>
            </a:endParaRPr>
          </a:p>
        </p:txBody>
      </p:sp>
      <p:sp>
        <p:nvSpPr>
          <p:cNvPr id="7174" name="Rectangle 7"/>
          <p:cNvSpPr/>
          <p:nvPr>
            <p:custDataLst>
              <p:tags r:id="rId6"/>
            </p:custDataLst>
          </p:nvPr>
        </p:nvSpPr>
        <p:spPr>
          <a:xfrm>
            <a:off x="4911091" y="3052445"/>
            <a:ext cx="1736725" cy="1099185"/>
          </a:xfrm>
          <a:prstGeom prst="rect">
            <a:avLst/>
          </a:prstGeom>
          <a:solidFill>
            <a:schemeClr val="accent3">
              <a:lumMod val="75000"/>
            </a:schemeClr>
          </a:solidFill>
          <a:ln w="9525" cap="flat" cmpd="sng">
            <a:solidFill>
              <a:schemeClr val="tx1"/>
            </a:solid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eaLnBrk="1" hangingPunct="1">
              <a:lnSpc>
                <a:spcPct val="90000"/>
              </a:lnSpc>
              <a:buClr>
                <a:srgbClr val="000000"/>
              </a:buClr>
              <a:buSzTx/>
              <a:buNone/>
            </a:pPr>
            <a:r>
              <a:rPr lang="zh-CN" altLang="en-US" sz="2400" b="1">
                <a:solidFill>
                  <a:srgbClr val="FFFF00"/>
                </a:solidFill>
                <a:latin typeface="微软雅黑" panose="020b0503020204020204" charset="-122"/>
                <a:ea typeface="微软雅黑"/>
              </a:rPr>
              <a:t>历史唯</a:t>
            </a:r>
            <a:endParaRPr lang="zh-CN" altLang="en-US" sz="2400" b="1">
              <a:solidFill>
                <a:srgbClr val="FFFF00"/>
              </a:solidFill>
              <a:latin typeface="微软雅黑" panose="020b0503020204020204" charset="-122"/>
              <a:ea typeface="微软雅黑"/>
            </a:endParaRPr>
          </a:p>
          <a:p>
            <a:pPr marL="0" indent="0" algn="ctr" eaLnBrk="1" hangingPunct="1">
              <a:lnSpc>
                <a:spcPct val="90000"/>
              </a:lnSpc>
              <a:buClr>
                <a:srgbClr val="000000"/>
              </a:buClr>
              <a:buSzTx/>
              <a:buNone/>
            </a:pPr>
            <a:r>
              <a:rPr lang="zh-CN" altLang="en-US" sz="2400" b="1">
                <a:solidFill>
                  <a:srgbClr val="FFFF00"/>
                </a:solidFill>
                <a:latin typeface="微软雅黑" panose="020b0503020204020204" charset="-122"/>
                <a:ea typeface="微软雅黑"/>
              </a:rPr>
              <a:t>物主义</a:t>
            </a:r>
            <a:endParaRPr lang="zh-CN" altLang="en-US" sz="2400" b="1">
              <a:solidFill>
                <a:srgbClr val="FFFF00"/>
              </a:solidFill>
              <a:latin typeface="微软雅黑" panose="020b0503020204020204" charset="-122"/>
              <a:ea typeface="微软雅黑"/>
            </a:endParaRPr>
          </a:p>
        </p:txBody>
      </p:sp>
      <p:sp>
        <p:nvSpPr>
          <p:cNvPr id="7175" name="Rectangle 9"/>
          <p:cNvSpPr/>
          <p:nvPr>
            <p:custDataLst>
              <p:tags r:id="rId7"/>
            </p:custDataLst>
          </p:nvPr>
        </p:nvSpPr>
        <p:spPr>
          <a:xfrm>
            <a:off x="6976111" y="2099945"/>
            <a:ext cx="4488180" cy="643255"/>
          </a:xfrm>
          <a:prstGeom prst="rect">
            <a:avLst/>
          </a:prstGeom>
          <a:solidFill>
            <a:schemeClr val="accent3">
              <a:lumMod val="40000"/>
              <a:lumOff val="60000"/>
            </a:schemeClr>
          </a:solidFill>
          <a:ln w="9525" cap="flat" cmpd="sng">
            <a:solidFill>
              <a:schemeClr val="tx1"/>
            </a:solid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1" hangingPunct="1">
              <a:buClr>
                <a:srgbClr val="000000"/>
              </a:buClr>
              <a:buSzTx/>
              <a:buNone/>
            </a:pPr>
            <a:r>
              <a:rPr lang="zh-CN" altLang="en-US" sz="2400" b="1">
                <a:solidFill>
                  <a:schemeClr val="tx1"/>
                </a:solidFill>
                <a:latin typeface="微软雅黑" panose="020b0503020204020204" charset="-122"/>
                <a:ea typeface="微软雅黑"/>
                <a:cs typeface="微软雅黑" panose="020b0503020204020204" charset="-122"/>
                <a:sym typeface="+mn-ea"/>
              </a:rPr>
              <a:t>辩证唯物主义</a:t>
            </a:r>
            <a:r>
              <a:rPr lang="zh-CN" altLang="en-US" sz="2400" b="1">
                <a:solidFill>
                  <a:srgbClr val="C00000"/>
                </a:solidFill>
                <a:latin typeface="微软雅黑" panose="020b0503020204020204" charset="-122"/>
                <a:ea typeface="微软雅黑"/>
                <a:cs typeface="微软雅黑" panose="020b0503020204020204" charset="-122"/>
                <a:sym typeface="+mn-ea"/>
              </a:rPr>
              <a:t>认识论</a:t>
            </a:r>
            <a:r>
              <a:rPr lang="zh-CN" altLang="en-US" sz="2400" b="1">
                <a:solidFill>
                  <a:schemeClr val="tx1"/>
                </a:solidFill>
                <a:latin typeface="微软雅黑" panose="020b0503020204020204" charset="-122"/>
                <a:ea typeface="微软雅黑"/>
                <a:cs typeface="微软雅黑" panose="020b0503020204020204" charset="-122"/>
                <a:sym typeface="+mn-ea"/>
              </a:rPr>
              <a:t>（第</a:t>
            </a:r>
            <a:r>
              <a:rPr lang="en-US" altLang="zh-CN" sz="2400" b="1">
                <a:solidFill>
                  <a:schemeClr val="tx1"/>
                </a:solidFill>
                <a:latin typeface="微软雅黑" panose="020b0503020204020204" charset="-122"/>
                <a:ea typeface="微软雅黑"/>
                <a:cs typeface="微软雅黑" panose="020b0503020204020204" charset="-122"/>
                <a:sym typeface="+mn-ea"/>
              </a:rPr>
              <a:t>4</a:t>
            </a:r>
            <a:r>
              <a:rPr lang="zh-CN" altLang="en-US" sz="2400" b="1">
                <a:solidFill>
                  <a:schemeClr val="tx1"/>
                </a:solidFill>
                <a:latin typeface="微软雅黑" panose="020b0503020204020204" charset="-122"/>
                <a:ea typeface="微软雅黑"/>
                <a:cs typeface="微软雅黑" panose="020b0503020204020204" charset="-122"/>
                <a:sym typeface="+mn-ea"/>
              </a:rPr>
              <a:t>课）</a:t>
            </a:r>
            <a:endParaRPr lang="zh-CN" altLang="en-US" sz="2400" b="1">
              <a:solidFill>
                <a:schemeClr val="tx1"/>
              </a:solidFill>
              <a:latin typeface="微软雅黑" panose="020b0503020204020204" charset="-122"/>
              <a:ea typeface="微软雅黑"/>
              <a:cs typeface="微软雅黑" panose="020b0503020204020204" charset="-122"/>
              <a:sym typeface="+mn-ea"/>
            </a:endParaRPr>
          </a:p>
        </p:txBody>
      </p:sp>
      <p:sp>
        <p:nvSpPr>
          <p:cNvPr id="7176" name="Rectangle 10"/>
          <p:cNvSpPr/>
          <p:nvPr>
            <p:custDataLst>
              <p:tags r:id="rId8"/>
            </p:custDataLst>
          </p:nvPr>
        </p:nvSpPr>
        <p:spPr>
          <a:xfrm>
            <a:off x="6989445" y="1370965"/>
            <a:ext cx="4474210" cy="583565"/>
          </a:xfrm>
          <a:prstGeom prst="rect">
            <a:avLst/>
          </a:prstGeom>
          <a:solidFill>
            <a:schemeClr val="bg1">
              <a:lumMod val="85000"/>
            </a:schemeClr>
          </a:solidFill>
          <a:ln w="9525" cap="flat" cmpd="sng">
            <a:solidFill>
              <a:schemeClr val="tx1"/>
            </a:solid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1" hangingPunct="1">
              <a:buClr>
                <a:srgbClr val="000000"/>
              </a:buClr>
              <a:buSzTx/>
              <a:buNone/>
            </a:pPr>
            <a:r>
              <a:rPr lang="zh-CN" altLang="en-US" sz="2400" b="1">
                <a:solidFill>
                  <a:schemeClr val="tx1"/>
                </a:solidFill>
                <a:latin typeface="微软雅黑" panose="020b0503020204020204" charset="-122"/>
                <a:ea typeface="微软雅黑"/>
                <a:sym typeface="+mn-ea"/>
              </a:rPr>
              <a:t>唯物</a:t>
            </a:r>
            <a:r>
              <a:rPr lang="zh-CN" altLang="en-US" sz="2400" b="1">
                <a:solidFill>
                  <a:srgbClr val="C00000"/>
                </a:solidFill>
                <a:latin typeface="微软雅黑" panose="020b0503020204020204" charset="-122"/>
                <a:ea typeface="微软雅黑"/>
                <a:sym typeface="+mn-ea"/>
              </a:rPr>
              <a:t>辩证法</a:t>
            </a:r>
            <a:r>
              <a:rPr lang="zh-CN" altLang="en-US" sz="2400" b="1">
                <a:solidFill>
                  <a:schemeClr val="tx1"/>
                </a:solidFill>
                <a:latin typeface="微软雅黑" panose="020b0503020204020204" charset="-122"/>
                <a:ea typeface="微软雅黑"/>
                <a:sym typeface="+mn-ea"/>
              </a:rPr>
              <a:t>（第</a:t>
            </a:r>
            <a:r>
              <a:rPr lang="en-US" altLang="zh-CN" sz="2400" b="1">
                <a:solidFill>
                  <a:schemeClr val="tx1"/>
                </a:solidFill>
                <a:latin typeface="微软雅黑" panose="020b0503020204020204" charset="-122"/>
                <a:ea typeface="微软雅黑"/>
                <a:sym typeface="+mn-ea"/>
              </a:rPr>
              <a:t>3</a:t>
            </a:r>
            <a:r>
              <a:rPr lang="zh-CN" altLang="en-US" sz="2400" b="1">
                <a:solidFill>
                  <a:schemeClr val="tx1"/>
                </a:solidFill>
                <a:latin typeface="微软雅黑" panose="020b0503020204020204" charset="-122"/>
                <a:ea typeface="微软雅黑"/>
                <a:sym typeface="+mn-ea"/>
              </a:rPr>
              <a:t>课</a:t>
            </a:r>
            <a:r>
              <a:rPr lang="zh-CN" altLang="en-US" sz="2400" b="1">
                <a:solidFill>
                  <a:schemeClr val="tx1"/>
                </a:solidFill>
                <a:latin typeface="微软雅黑" panose="020b0503020204020204" charset="-122"/>
                <a:ea typeface="微软雅黑"/>
              </a:rPr>
              <a:t>）</a:t>
            </a:r>
            <a:endParaRPr lang="zh-CN" altLang="en-US" sz="2400" b="1">
              <a:solidFill>
                <a:schemeClr val="tx1"/>
              </a:solidFill>
              <a:latin typeface="微软雅黑" panose="020b0503020204020204" charset="-122"/>
              <a:ea typeface="微软雅黑"/>
            </a:endParaRPr>
          </a:p>
        </p:txBody>
      </p:sp>
      <p:sp>
        <p:nvSpPr>
          <p:cNvPr id="7177" name="Rectangle 11"/>
          <p:cNvSpPr/>
          <p:nvPr>
            <p:custDataLst>
              <p:tags r:id="rId9"/>
            </p:custDataLst>
          </p:nvPr>
        </p:nvSpPr>
        <p:spPr>
          <a:xfrm>
            <a:off x="7133591" y="2901315"/>
            <a:ext cx="3423285" cy="585471"/>
          </a:xfrm>
          <a:prstGeom prst="rect">
            <a:avLst/>
          </a:prstGeom>
          <a:solidFill>
            <a:schemeClr val="accent3">
              <a:lumMod val="40000"/>
              <a:lumOff val="60000"/>
            </a:schemeClr>
          </a:solidFill>
          <a:ln w="9525" cap="flat" cmpd="sng">
            <a:solidFill>
              <a:schemeClr val="tx1"/>
            </a:solid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1" hangingPunct="1">
              <a:buClr>
                <a:srgbClr val="000000"/>
              </a:buClr>
              <a:buSzTx/>
              <a:buNone/>
            </a:pPr>
            <a:r>
              <a:rPr lang="zh-CN" altLang="en-US" sz="2400" b="1">
                <a:solidFill>
                  <a:schemeClr val="tx1"/>
                </a:solidFill>
                <a:latin typeface="微软雅黑" panose="020b0503020204020204" charset="-122"/>
                <a:ea typeface="微软雅黑"/>
              </a:rPr>
              <a:t>社会</a:t>
            </a:r>
            <a:r>
              <a:rPr lang="zh-CN" altLang="en-US" sz="2400" b="1">
                <a:solidFill>
                  <a:srgbClr val="C00000"/>
                </a:solidFill>
                <a:latin typeface="微软雅黑" panose="020b0503020204020204" charset="-122"/>
                <a:ea typeface="微软雅黑"/>
              </a:rPr>
              <a:t>历史观</a:t>
            </a:r>
            <a:r>
              <a:rPr lang="zh-CN" altLang="en-US" sz="2400" b="1">
                <a:solidFill>
                  <a:schemeClr val="tx1"/>
                </a:solidFill>
                <a:latin typeface="微软雅黑" panose="020b0503020204020204" charset="-122"/>
                <a:ea typeface="微软雅黑"/>
              </a:rPr>
              <a:t>（第</a:t>
            </a:r>
            <a:r>
              <a:rPr lang="en-US" altLang="zh-CN" sz="2400" b="1">
                <a:solidFill>
                  <a:schemeClr val="tx1"/>
                </a:solidFill>
                <a:latin typeface="微软雅黑" panose="020b0503020204020204" charset="-122"/>
                <a:ea typeface="微软雅黑"/>
              </a:rPr>
              <a:t>5</a:t>
            </a:r>
            <a:r>
              <a:rPr lang="zh-CN" altLang="en-US" sz="2400" b="1">
                <a:solidFill>
                  <a:schemeClr val="tx1"/>
                </a:solidFill>
                <a:latin typeface="微软雅黑" panose="020b0503020204020204" charset="-122"/>
                <a:ea typeface="微软雅黑"/>
              </a:rPr>
              <a:t>课）</a:t>
            </a:r>
            <a:endParaRPr lang="zh-CN" altLang="en-US" sz="2400" b="1">
              <a:solidFill>
                <a:schemeClr val="tx1"/>
              </a:solidFill>
              <a:latin typeface="微软雅黑" panose="020b0503020204020204" charset="-122"/>
              <a:ea typeface="微软雅黑"/>
            </a:endParaRPr>
          </a:p>
        </p:txBody>
      </p:sp>
      <p:sp>
        <p:nvSpPr>
          <p:cNvPr id="7178" name="Rectangle 13"/>
          <p:cNvSpPr/>
          <p:nvPr>
            <p:custDataLst>
              <p:tags r:id="rId10"/>
            </p:custDataLst>
          </p:nvPr>
        </p:nvSpPr>
        <p:spPr>
          <a:xfrm>
            <a:off x="7133591" y="3738880"/>
            <a:ext cx="3418840" cy="583565"/>
          </a:xfrm>
          <a:prstGeom prst="rect">
            <a:avLst/>
          </a:prstGeom>
          <a:solidFill>
            <a:schemeClr val="accent3">
              <a:lumMod val="40000"/>
              <a:lumOff val="60000"/>
            </a:schemeClr>
          </a:solidFill>
          <a:ln w="9525" cap="flat" cmpd="sng">
            <a:solidFill>
              <a:schemeClr val="tx1"/>
            </a:solid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1" hangingPunct="1">
              <a:buClr>
                <a:srgbClr val="000000"/>
              </a:buClr>
              <a:buSzTx/>
              <a:buNone/>
            </a:pPr>
            <a:r>
              <a:rPr lang="zh-CN" altLang="en-US" sz="2400" b="1">
                <a:solidFill>
                  <a:schemeClr val="tx1"/>
                </a:solidFill>
                <a:latin typeface="微软雅黑" panose="020b0503020204020204" charset="-122"/>
                <a:ea typeface="微软雅黑"/>
              </a:rPr>
              <a:t>人生</a:t>
            </a:r>
            <a:r>
              <a:rPr lang="zh-CN" altLang="en-US" sz="2400" b="1">
                <a:solidFill>
                  <a:srgbClr val="C00000"/>
                </a:solidFill>
                <a:latin typeface="微软雅黑" panose="020b0503020204020204" charset="-122"/>
                <a:ea typeface="微软雅黑"/>
              </a:rPr>
              <a:t>价值观</a:t>
            </a:r>
            <a:r>
              <a:rPr lang="zh-CN" altLang="en-US" sz="2400" b="1">
                <a:solidFill>
                  <a:schemeClr val="tx1"/>
                </a:solidFill>
                <a:latin typeface="微软雅黑" panose="020b0503020204020204" charset="-122"/>
                <a:ea typeface="微软雅黑"/>
              </a:rPr>
              <a:t>（第</a:t>
            </a:r>
            <a:r>
              <a:rPr lang="en-US" altLang="zh-CN" sz="2400" b="1">
                <a:solidFill>
                  <a:schemeClr val="tx1"/>
                </a:solidFill>
                <a:latin typeface="微软雅黑" panose="020b0503020204020204" charset="-122"/>
                <a:ea typeface="微软雅黑"/>
              </a:rPr>
              <a:t>6</a:t>
            </a:r>
            <a:r>
              <a:rPr lang="zh-CN" altLang="en-US" sz="2400" b="1">
                <a:solidFill>
                  <a:schemeClr val="tx1"/>
                </a:solidFill>
                <a:latin typeface="微软雅黑" panose="020b0503020204020204" charset="-122"/>
                <a:ea typeface="微软雅黑"/>
              </a:rPr>
              <a:t>课）</a:t>
            </a:r>
            <a:endParaRPr lang="zh-CN" altLang="en-US" sz="2400" b="1">
              <a:solidFill>
                <a:schemeClr val="tx1"/>
              </a:solidFill>
              <a:latin typeface="微软雅黑" panose="020b0503020204020204" charset="-122"/>
              <a:ea typeface="微软雅黑"/>
            </a:endParaRPr>
          </a:p>
        </p:txBody>
      </p:sp>
      <p:sp>
        <p:nvSpPr>
          <p:cNvPr id="7180" name="左大括号 34"/>
          <p:cNvSpPr/>
          <p:nvPr>
            <p:custDataLst>
              <p:tags r:id="rId11"/>
            </p:custDataLst>
          </p:nvPr>
        </p:nvSpPr>
        <p:spPr>
          <a:xfrm>
            <a:off x="4391660" y="1392555"/>
            <a:ext cx="491491" cy="2538095"/>
          </a:xfrm>
          <a:prstGeom prst="leftBrace">
            <a:avLst>
              <a:gd name="adj1" fmla="val 8349"/>
              <a:gd name="adj2" fmla="val 50000"/>
            </a:avLst>
          </a:prstGeom>
          <a:noFill/>
          <a:ln w="31750" cap="flat" cmpd="sng">
            <a:solidFill>
              <a:schemeClr val="accent1">
                <a:shade val="50000"/>
              </a:schemeClr>
            </a:solidFill>
            <a:prstDash val="solid"/>
            <a:headEnd type="none" w="med" len="med"/>
            <a:tailEnd type="none" w="med" len="med"/>
          </a:ln>
        </p:spPr>
        <p:txBody>
          <a:bodyPr lIns="68576" tIns="34288" rIns="68576" bIns="34288"/>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Bef>
                <a:spcPct val="0"/>
              </a:spcBef>
              <a:buClr>
                <a:srgbClr val="000000"/>
              </a:buClr>
              <a:buSzTx/>
              <a:buNone/>
            </a:pPr>
            <a:endParaRPr lang="zh-CN" altLang="en-US" sz="1800">
              <a:latin typeface="Arial" pitchFamily="34" charset="0"/>
              <a:ea typeface="宋体" panose="02010600030101010101" pitchFamily="2" charset="-122"/>
            </a:endParaRPr>
          </a:p>
        </p:txBody>
      </p:sp>
      <p:sp>
        <p:nvSpPr>
          <p:cNvPr id="7181" name="左大括号 35"/>
          <p:cNvSpPr/>
          <p:nvPr>
            <p:custDataLst>
              <p:tags r:id="rId12"/>
            </p:custDataLst>
          </p:nvPr>
        </p:nvSpPr>
        <p:spPr>
          <a:xfrm>
            <a:off x="6694171" y="3071495"/>
            <a:ext cx="393065" cy="1168400"/>
          </a:xfrm>
          <a:prstGeom prst="leftBrace">
            <a:avLst>
              <a:gd name="adj1" fmla="val 8363"/>
              <a:gd name="adj2" fmla="val 50000"/>
            </a:avLst>
          </a:prstGeom>
          <a:noFill/>
          <a:ln w="31750" cap="flat" cmpd="sng">
            <a:solidFill>
              <a:schemeClr val="accent1">
                <a:shade val="50000"/>
              </a:schemeClr>
            </a:solidFill>
            <a:prstDash val="solid"/>
            <a:headEnd type="none" w="med" len="med"/>
            <a:tailEnd type="none" w="med" len="med"/>
          </a:ln>
        </p:spPr>
        <p:txBody>
          <a:bodyPr lIns="68576" tIns="34288" rIns="68576" bIns="34288"/>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Bef>
                <a:spcPct val="0"/>
              </a:spcBef>
              <a:buClr>
                <a:srgbClr val="000000"/>
              </a:buClr>
              <a:buSzTx/>
              <a:buNone/>
            </a:pPr>
            <a:endParaRPr lang="zh-CN" altLang="en-US" sz="1800">
              <a:latin typeface="Arial" pitchFamily="34" charset="0"/>
              <a:ea typeface="宋体" panose="02010600030101010101" pitchFamily="2" charset="-122"/>
            </a:endParaRPr>
          </a:p>
        </p:txBody>
      </p:sp>
      <p:sp>
        <p:nvSpPr>
          <p:cNvPr id="7182" name="左大括号 36"/>
          <p:cNvSpPr/>
          <p:nvPr>
            <p:custDataLst>
              <p:tags r:id="rId13"/>
            </p:custDataLst>
          </p:nvPr>
        </p:nvSpPr>
        <p:spPr>
          <a:xfrm>
            <a:off x="6483351" y="725171"/>
            <a:ext cx="493395" cy="1920875"/>
          </a:xfrm>
          <a:prstGeom prst="leftBrace">
            <a:avLst>
              <a:gd name="adj1" fmla="val 8338"/>
              <a:gd name="adj2" fmla="val 50000"/>
            </a:avLst>
          </a:prstGeom>
          <a:noFill/>
          <a:ln w="31750" cap="flat" cmpd="sng">
            <a:solidFill>
              <a:schemeClr val="accent1">
                <a:shade val="50000"/>
              </a:schemeClr>
            </a:solidFill>
            <a:prstDash val="solid"/>
            <a:headEnd type="none" w="med" len="med"/>
            <a:tailEnd type="none" w="med" len="med"/>
          </a:ln>
        </p:spPr>
        <p:txBody>
          <a:bodyPr lIns="68576" tIns="34288" rIns="68576" bIns="34288"/>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1" hangingPunct="1">
              <a:spcBef>
                <a:spcPct val="0"/>
              </a:spcBef>
              <a:buClr>
                <a:srgbClr val="000000"/>
              </a:buClr>
              <a:buSzTx/>
              <a:buNone/>
            </a:pPr>
            <a:endParaRPr lang="zh-CN" altLang="en-US" sz="1800">
              <a:latin typeface="Arial" pitchFamily="34" charset="0"/>
              <a:ea typeface="宋体" panose="02010600030101010101" pitchFamily="2" charset="-122"/>
            </a:endParaRPr>
          </a:p>
        </p:txBody>
      </p:sp>
      <p:sp>
        <p:nvSpPr>
          <p:cNvPr id="7183" name="Rectangle 8"/>
          <p:cNvSpPr/>
          <p:nvPr>
            <p:custDataLst>
              <p:tags r:id="rId14"/>
            </p:custDataLst>
          </p:nvPr>
        </p:nvSpPr>
        <p:spPr>
          <a:xfrm>
            <a:off x="6989445" y="511175"/>
            <a:ext cx="4474845" cy="625475"/>
          </a:xfrm>
          <a:prstGeom prst="rect">
            <a:avLst/>
          </a:prstGeom>
          <a:solidFill>
            <a:schemeClr val="accent3">
              <a:lumMod val="40000"/>
              <a:lumOff val="60000"/>
            </a:schemeClr>
          </a:solidFill>
          <a:ln w="9525" cap="flat" cmpd="sng">
            <a:solidFill>
              <a:schemeClr val="tx1"/>
            </a:solidFill>
            <a:prstDash val="solid"/>
            <a:miter/>
            <a:headEnd type="none" w="med" len="med"/>
            <a:tailEnd type="none" w="med" len="med"/>
          </a:ln>
        </p:spPr>
        <p:txBody>
          <a:bodyPr wrap="none" lIns="68576" tIns="34288" rIns="68576" bIns="34288" anchor="ctr">
            <a:noAutofit/>
          </a:bodyP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buSzTx/>
              <a:buNone/>
            </a:pPr>
            <a:r>
              <a:rPr lang="zh-CN" altLang="en-US" sz="2400" b="1">
                <a:latin typeface="微软雅黑" panose="020b0503020204020204" charset="-122"/>
                <a:ea typeface="微软雅黑"/>
                <a:sym typeface="+mn-ea"/>
              </a:rPr>
              <a:t>辩证</a:t>
            </a:r>
            <a:r>
              <a:rPr lang="zh-CN" altLang="en-US" sz="2400" b="1">
                <a:solidFill>
                  <a:srgbClr val="C00000"/>
                </a:solidFill>
                <a:latin typeface="微软雅黑" panose="020b0503020204020204" charset="-122"/>
                <a:ea typeface="微软雅黑"/>
                <a:sym typeface="+mn-ea"/>
              </a:rPr>
              <a:t>唯物论</a:t>
            </a:r>
            <a:r>
              <a:rPr lang="zh-CN" altLang="en-US" sz="2400" b="1">
                <a:latin typeface="微软雅黑" panose="020b0503020204020204" charset="-122"/>
                <a:ea typeface="微软雅黑"/>
                <a:sym typeface="+mn-ea"/>
              </a:rPr>
              <a:t>（第2课）</a:t>
            </a:r>
            <a:endParaRPr lang="zh-CN" altLang="en-US" sz="2400" b="1">
              <a:latin typeface="微软雅黑" panose="020b0503020204020204" charset="-122"/>
              <a:ea typeface="微软雅黑"/>
              <a:sym typeface="+mn-ea"/>
            </a:endParaRPr>
          </a:p>
        </p:txBody>
      </p:sp>
      <p:sp>
        <p:nvSpPr>
          <p:cNvPr id="4" name="Rectangle 4"/>
          <p:cNvSpPr/>
          <p:nvPr>
            <p:custDataLst>
              <p:tags r:id="rId15"/>
            </p:custDataLst>
          </p:nvPr>
        </p:nvSpPr>
        <p:spPr>
          <a:xfrm>
            <a:off x="696595" y="4856480"/>
            <a:ext cx="3455671" cy="1228725"/>
          </a:xfrm>
          <a:prstGeom prst="rect">
            <a:avLst/>
          </a:prstGeom>
          <a:gradFill>
            <a:gsLst>
              <a:gs pos="0">
                <a:srgbClr val="E30000"/>
              </a:gs>
              <a:gs pos="100000">
                <a:srgbClr val="760303"/>
              </a:gs>
            </a:gsLst>
            <a:lin ang="5400000" scaled="0"/>
          </a:gradFill>
          <a:ln w="9525" cap="flat" cmpd="sng">
            <a:no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eaLnBrk="1" hangingPunct="1">
              <a:buClr>
                <a:srgbClr val="000000"/>
              </a:buClr>
              <a:buSzTx/>
              <a:buNone/>
            </a:pPr>
            <a:r>
              <a:rPr lang="zh-CN" altLang="en-US" b="1">
                <a:solidFill>
                  <a:schemeClr val="bg1"/>
                </a:solidFill>
                <a:latin typeface="微软雅黑" panose="020b0503020204020204" charset="-122"/>
                <a:ea typeface="微软雅黑"/>
              </a:rPr>
              <a:t>文化</a:t>
            </a:r>
            <a:endParaRPr lang="en-US" altLang="zh-CN" b="1">
              <a:solidFill>
                <a:schemeClr val="bg1"/>
              </a:solidFill>
              <a:latin typeface="微软雅黑" panose="020b0503020204020204" charset="-122"/>
              <a:ea typeface="微软雅黑"/>
            </a:endParaRPr>
          </a:p>
          <a:p>
            <a:pPr marL="0" indent="0" algn="ctr" eaLnBrk="1" hangingPunct="1">
              <a:buClr>
                <a:srgbClr val="000000"/>
              </a:buClr>
              <a:buSzTx/>
              <a:buNone/>
            </a:pPr>
            <a:r>
              <a:rPr lang="zh-CN" altLang="en-US" sz="2000" b="1">
                <a:solidFill>
                  <a:schemeClr val="bg1"/>
                </a:solidFill>
                <a:latin typeface="微软雅黑" panose="020b0503020204020204" charset="-122"/>
                <a:ea typeface="微软雅黑"/>
              </a:rPr>
              <a:t>（马克思主义文化观）</a:t>
            </a:r>
            <a:endParaRPr lang="zh-CN" altLang="en-US" sz="2000" b="1">
              <a:solidFill>
                <a:schemeClr val="bg1"/>
              </a:solidFill>
              <a:latin typeface="微软雅黑" panose="020b0503020204020204" charset="-122"/>
              <a:ea typeface="微软雅黑"/>
            </a:endParaRPr>
          </a:p>
        </p:txBody>
      </p:sp>
      <p:sp>
        <p:nvSpPr>
          <p:cNvPr id="5" name="左大括号 34"/>
          <p:cNvSpPr/>
          <p:nvPr>
            <p:custDataLst>
              <p:tags r:id="rId16"/>
            </p:custDataLst>
          </p:nvPr>
        </p:nvSpPr>
        <p:spPr>
          <a:xfrm>
            <a:off x="4391660" y="4470400"/>
            <a:ext cx="491491" cy="2261235"/>
          </a:xfrm>
          <a:prstGeom prst="leftBrace">
            <a:avLst>
              <a:gd name="adj1" fmla="val 8349"/>
              <a:gd name="adj2" fmla="val 50000"/>
            </a:avLst>
          </a:prstGeom>
          <a:noFill/>
          <a:ln w="31750" cap="flat" cmpd="sng">
            <a:solidFill>
              <a:schemeClr val="accent1">
                <a:shade val="50000"/>
              </a:schemeClr>
            </a:solidFill>
            <a:prstDash val="solid"/>
            <a:headEnd type="none" w="med" len="med"/>
            <a:tailEnd type="none" w="med" len="med"/>
          </a:ln>
        </p:spPr>
        <p:txBody>
          <a:bodyPr lIns="68576" tIns="34288" rIns="68576" bIns="34288"/>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Bef>
                <a:spcPct val="0"/>
              </a:spcBef>
              <a:buClr>
                <a:srgbClr val="000000"/>
              </a:buClr>
              <a:buSzTx/>
              <a:buNone/>
            </a:pPr>
            <a:endParaRPr lang="zh-CN" altLang="en-US" sz="1800">
              <a:latin typeface="Arial" pitchFamily="34" charset="0"/>
              <a:ea typeface="宋体" panose="02010600030101010101" pitchFamily="2" charset="-122"/>
            </a:endParaRPr>
          </a:p>
        </p:txBody>
      </p:sp>
      <p:sp>
        <p:nvSpPr>
          <p:cNvPr id="6" name="Rectangle 8"/>
          <p:cNvSpPr/>
          <p:nvPr>
            <p:custDataLst>
              <p:tags r:id="rId17"/>
            </p:custDataLst>
          </p:nvPr>
        </p:nvSpPr>
        <p:spPr>
          <a:xfrm>
            <a:off x="4883573" y="4408593"/>
            <a:ext cx="6388100" cy="625687"/>
          </a:xfrm>
          <a:prstGeom prst="rect">
            <a:avLst/>
          </a:prstGeom>
          <a:solidFill>
            <a:schemeClr val="accent3">
              <a:lumMod val="40000"/>
              <a:lumOff val="60000"/>
            </a:schemeClr>
          </a:solidFill>
          <a:ln w="9525" cap="flat" cmpd="sng">
            <a:solidFill>
              <a:schemeClr val="tx1"/>
            </a:solid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eaLnBrk="1" hangingPunct="1">
              <a:buClr>
                <a:srgbClr val="000000"/>
              </a:buClr>
              <a:buSzTx/>
              <a:buNone/>
            </a:pPr>
            <a:r>
              <a:rPr lang="zh-CN" altLang="en-US" sz="2400" b="1">
                <a:solidFill>
                  <a:schemeClr val="tx1"/>
                </a:solidFill>
                <a:latin typeface="微软雅黑" panose="020b0503020204020204" charset="-122"/>
                <a:ea typeface="微软雅黑"/>
              </a:rPr>
              <a:t>继承</a:t>
            </a:r>
            <a:r>
              <a:rPr lang="zh-CN" altLang="en-US" sz="2400" b="1">
                <a:solidFill>
                  <a:srgbClr val="C00000"/>
                </a:solidFill>
                <a:latin typeface="微软雅黑" panose="020b0503020204020204" charset="-122"/>
                <a:ea typeface="微软雅黑"/>
              </a:rPr>
              <a:t>优秀传统文化</a:t>
            </a:r>
            <a:r>
              <a:rPr lang="zh-CN" altLang="en-US" sz="2400" b="1">
                <a:solidFill>
                  <a:schemeClr val="tx1"/>
                </a:solidFill>
                <a:latin typeface="微软雅黑" panose="020b0503020204020204" charset="-122"/>
                <a:ea typeface="微软雅黑"/>
              </a:rPr>
              <a:t>（</a:t>
            </a:r>
            <a:r>
              <a:rPr lang="zh-CN" altLang="en-US" sz="2400" b="1">
                <a:solidFill>
                  <a:schemeClr val="tx1"/>
                </a:solidFill>
                <a:latin typeface="微软雅黑" panose="020b0503020204020204" charset="-122"/>
                <a:ea typeface="微软雅黑"/>
                <a:sym typeface="+mn-ea"/>
              </a:rPr>
              <a:t>第</a:t>
            </a:r>
            <a:r>
              <a:rPr lang="en-US" altLang="zh-CN" sz="2400" b="1">
                <a:solidFill>
                  <a:schemeClr val="tx1"/>
                </a:solidFill>
                <a:latin typeface="微软雅黑" panose="020b0503020204020204" charset="-122"/>
                <a:ea typeface="微软雅黑"/>
              </a:rPr>
              <a:t>7</a:t>
            </a:r>
            <a:r>
              <a:rPr lang="zh-CN" altLang="en-US" sz="2400" b="1">
                <a:solidFill>
                  <a:schemeClr val="tx1"/>
                </a:solidFill>
                <a:latin typeface="微软雅黑" panose="020b0503020204020204" charset="-122"/>
                <a:ea typeface="微软雅黑"/>
              </a:rPr>
              <a:t>课）——不忘本来</a:t>
            </a:r>
            <a:endParaRPr lang="zh-CN" altLang="en-US" sz="2400" b="1">
              <a:solidFill>
                <a:schemeClr val="tx1"/>
              </a:solidFill>
              <a:latin typeface="微软雅黑" panose="020b0503020204020204" charset="-122"/>
              <a:ea typeface="微软雅黑"/>
            </a:endParaRPr>
          </a:p>
        </p:txBody>
      </p:sp>
      <p:sp>
        <p:nvSpPr>
          <p:cNvPr id="7" name="Rectangle 8"/>
          <p:cNvSpPr/>
          <p:nvPr>
            <p:custDataLst>
              <p:tags r:id="rId18"/>
            </p:custDataLst>
          </p:nvPr>
        </p:nvSpPr>
        <p:spPr>
          <a:xfrm>
            <a:off x="4883573" y="5242560"/>
            <a:ext cx="6388100" cy="625687"/>
          </a:xfrm>
          <a:prstGeom prst="rect">
            <a:avLst/>
          </a:prstGeom>
          <a:solidFill>
            <a:schemeClr val="accent3">
              <a:lumMod val="40000"/>
              <a:lumOff val="60000"/>
            </a:schemeClr>
          </a:solidFill>
          <a:ln w="9525" cap="flat" cmpd="sng">
            <a:solidFill>
              <a:schemeClr val="tx1"/>
            </a:solid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eaLnBrk="1" hangingPunct="1">
              <a:buClr>
                <a:srgbClr val="000000"/>
              </a:buClr>
              <a:buSzTx/>
              <a:buNone/>
            </a:pPr>
            <a:r>
              <a:rPr lang="zh-CN" altLang="en-US" sz="2400" b="1">
                <a:solidFill>
                  <a:schemeClr val="tx1"/>
                </a:solidFill>
                <a:latin typeface="微软雅黑" panose="020b0503020204020204" charset="-122"/>
                <a:ea typeface="微软雅黑"/>
              </a:rPr>
              <a:t>吸收</a:t>
            </a:r>
            <a:r>
              <a:rPr lang="zh-CN" altLang="en-US" sz="2400" b="1">
                <a:solidFill>
                  <a:srgbClr val="C00000"/>
                </a:solidFill>
                <a:latin typeface="微软雅黑" panose="020b0503020204020204" charset="-122"/>
                <a:ea typeface="微软雅黑"/>
              </a:rPr>
              <a:t>外来有益文化</a:t>
            </a:r>
            <a:r>
              <a:rPr lang="zh-CN" altLang="en-US" sz="2400" b="1">
                <a:solidFill>
                  <a:schemeClr val="tx1"/>
                </a:solidFill>
                <a:latin typeface="微软雅黑" panose="020b0503020204020204" charset="-122"/>
                <a:ea typeface="微软雅黑"/>
              </a:rPr>
              <a:t>（</a:t>
            </a:r>
            <a:r>
              <a:rPr lang="zh-CN" altLang="en-US" sz="2400" b="1">
                <a:solidFill>
                  <a:schemeClr val="tx1"/>
                </a:solidFill>
                <a:latin typeface="微软雅黑" panose="020b0503020204020204" charset="-122"/>
                <a:ea typeface="微软雅黑"/>
                <a:sym typeface="+mn-ea"/>
              </a:rPr>
              <a:t>第</a:t>
            </a:r>
            <a:r>
              <a:rPr lang="en-US" altLang="zh-CN" sz="2400" b="1">
                <a:solidFill>
                  <a:schemeClr val="tx1"/>
                </a:solidFill>
                <a:latin typeface="微软雅黑" panose="020b0503020204020204" charset="-122"/>
                <a:ea typeface="微软雅黑"/>
              </a:rPr>
              <a:t>8</a:t>
            </a:r>
            <a:r>
              <a:rPr lang="zh-CN" altLang="en-US" sz="2400" b="1">
                <a:solidFill>
                  <a:schemeClr val="tx1"/>
                </a:solidFill>
                <a:latin typeface="微软雅黑" panose="020b0503020204020204" charset="-122"/>
                <a:ea typeface="微软雅黑"/>
              </a:rPr>
              <a:t>课）——吸收外来</a:t>
            </a:r>
            <a:endParaRPr lang="zh-CN" altLang="en-US" sz="2400" b="1">
              <a:solidFill>
                <a:schemeClr val="tx1"/>
              </a:solidFill>
              <a:latin typeface="微软雅黑" panose="020b0503020204020204" charset="-122"/>
              <a:ea typeface="微软雅黑"/>
            </a:endParaRPr>
          </a:p>
        </p:txBody>
      </p:sp>
      <p:sp>
        <p:nvSpPr>
          <p:cNvPr id="8" name="Rectangle 8"/>
          <p:cNvSpPr/>
          <p:nvPr>
            <p:custDataLst>
              <p:tags r:id="rId19"/>
            </p:custDataLst>
          </p:nvPr>
        </p:nvSpPr>
        <p:spPr>
          <a:xfrm>
            <a:off x="4883573" y="6098540"/>
            <a:ext cx="7134860" cy="625687"/>
          </a:xfrm>
          <a:prstGeom prst="rect">
            <a:avLst/>
          </a:prstGeom>
          <a:solidFill>
            <a:schemeClr val="accent3">
              <a:lumMod val="40000"/>
              <a:lumOff val="60000"/>
            </a:schemeClr>
          </a:solidFill>
          <a:ln w="9525" cap="flat" cmpd="sng">
            <a:solidFill>
              <a:schemeClr val="tx1"/>
            </a:solidFill>
            <a:prstDash val="solid"/>
            <a:miter/>
            <a:headEnd type="none" w="med" len="med"/>
            <a:tailEnd type="none" w="med" len="med"/>
          </a:ln>
        </p:spPr>
        <p:txBody>
          <a:bodyPr wrap="none" lIns="68576" tIns="34288" rIns="68576" bIns="34288" anchor="ctr"/>
          <a:lstStyle>
            <a:defPPr>
              <a:defRPr lang="zh-CN"/>
            </a:defPPr>
            <a:lvl1pPr marL="342900" indent="-342900" algn="l" defTabSz="914400" rtl="0" eaLnBrk="0" fontAlgn="base" latinLnBrk="0" hangingPunct="0">
              <a:spcBef>
                <a:spcPct val="20000"/>
              </a:spcBef>
              <a:spcAft>
                <a:spcPct val="0"/>
              </a:spcAft>
              <a:buClr>
                <a:schemeClr val="accent1"/>
              </a:buClr>
              <a:buSzPct val="50000"/>
              <a:buFont typeface="Wingdings 2" panose="05020102010507070707" pitchFamily="18" charset="2"/>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lr>
                <a:schemeClr val="accent2"/>
              </a:buClr>
              <a:buSzPct val="50000"/>
              <a:buFont typeface="Wingdings 2" panose="05020102010507070707" pitchFamily="18" charset="2"/>
              <a:buChar char="³"/>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lr>
                <a:srgbClr val="7B9B57"/>
              </a:buClr>
              <a:buSzPct val="60000"/>
              <a:buFont typeface="Wingdings 2" panose="05020102010507070707" pitchFamily="18" charset="2"/>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lr>
                <a:srgbClr val="8B7396"/>
              </a:buClr>
              <a:buSzPct val="45000"/>
              <a:buFont typeface="Wingdings 2" panose="05020102010507070707" pitchFamily="18" charset="2"/>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lr>
                <a:srgbClr val="E89A53"/>
              </a:buClr>
              <a:buFont typeface="Wingdings 2" panose="05020102010507070707" pitchFamily="18" charset="2"/>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eaLnBrk="1" hangingPunct="1">
              <a:buClr>
                <a:srgbClr val="000000"/>
              </a:buClr>
              <a:buSzTx/>
              <a:buNone/>
            </a:pPr>
            <a:r>
              <a:rPr lang="zh-CN" altLang="en-US" sz="2400" b="1">
                <a:solidFill>
                  <a:schemeClr val="tx1"/>
                </a:solidFill>
                <a:latin typeface="微软雅黑" panose="020b0503020204020204" charset="-122"/>
                <a:ea typeface="微软雅黑"/>
              </a:rPr>
              <a:t>发展</a:t>
            </a:r>
            <a:r>
              <a:rPr lang="zh-CN" altLang="en-US" sz="2400" b="1">
                <a:solidFill>
                  <a:srgbClr val="C00000"/>
                </a:solidFill>
                <a:latin typeface="微软雅黑" panose="020b0503020204020204" charset="-122"/>
                <a:ea typeface="微软雅黑"/>
              </a:rPr>
              <a:t>中国特色社会主义文化</a:t>
            </a:r>
            <a:r>
              <a:rPr lang="zh-CN" altLang="en-US" sz="2400" b="1">
                <a:solidFill>
                  <a:schemeClr val="tx1"/>
                </a:solidFill>
                <a:latin typeface="微软雅黑" panose="020b0503020204020204" charset="-122"/>
                <a:ea typeface="微软雅黑"/>
              </a:rPr>
              <a:t>（</a:t>
            </a:r>
            <a:r>
              <a:rPr lang="zh-CN" altLang="en-US" sz="2400" b="1">
                <a:solidFill>
                  <a:schemeClr val="tx1"/>
                </a:solidFill>
                <a:latin typeface="微软雅黑" panose="020b0503020204020204" charset="-122"/>
                <a:ea typeface="微软雅黑"/>
                <a:sym typeface="+mn-ea"/>
              </a:rPr>
              <a:t>第</a:t>
            </a:r>
            <a:r>
              <a:rPr lang="en-US" altLang="zh-CN" sz="2400" b="1">
                <a:solidFill>
                  <a:schemeClr val="tx1"/>
                </a:solidFill>
                <a:latin typeface="微软雅黑" panose="020b0503020204020204" charset="-122"/>
                <a:ea typeface="微软雅黑"/>
              </a:rPr>
              <a:t>9</a:t>
            </a:r>
            <a:r>
              <a:rPr lang="zh-CN" altLang="en-US" sz="2400" b="1">
                <a:solidFill>
                  <a:schemeClr val="tx1"/>
                </a:solidFill>
                <a:latin typeface="微软雅黑" panose="020b0503020204020204" charset="-122"/>
                <a:ea typeface="微软雅黑"/>
              </a:rPr>
              <a:t>课）——面向未来</a:t>
            </a:r>
            <a:endParaRPr lang="zh-CN" altLang="en-US" sz="2400" b="1">
              <a:solidFill>
                <a:schemeClr val="tx1"/>
              </a:solidFill>
              <a:latin typeface="微软雅黑" panose="020b0503020204020204" charset="-122"/>
              <a:ea typeface="微软雅黑"/>
            </a:endParaRPr>
          </a:p>
        </p:txBody>
      </p:sp>
      <p:sp>
        <p:nvSpPr>
          <p:cNvPr id="11" name="文本框 10"/>
          <p:cNvSpPr txBox="1"/>
          <p:nvPr>
            <p:custDataLst>
              <p:tags r:id="rId20"/>
            </p:custDataLst>
          </p:nvPr>
        </p:nvSpPr>
        <p:spPr>
          <a:xfrm>
            <a:off x="0" y="0"/>
            <a:ext cx="4291330" cy="724535"/>
          </a:xfrm>
          <a:prstGeom prst="rect">
            <a:avLst/>
          </a:prstGeom>
          <a:gradFill>
            <a:gsLst>
              <a:gs pos="0">
                <a:srgbClr val="E30000"/>
              </a:gs>
              <a:gs pos="100000">
                <a:srgbClr val="760303"/>
              </a:gs>
            </a:gsLst>
            <a:lin ang="5400000" scaled="0"/>
          </a:gradFill>
          <a:ln w="28575" cmpd="sng">
            <a:noFill/>
            <a:prstDash val="solid"/>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0000"/>
              </a:lnSpc>
            </a:pPr>
            <a:r>
              <a:rPr lang="zh-CN" altLang="en-US" sz="3200" b="1">
                <a:solidFill>
                  <a:schemeClr val="bg1"/>
                </a:solidFill>
                <a:latin typeface="微软雅黑" panose="020b0503020204020204" charset="-122"/>
                <a:ea typeface="微软雅黑"/>
              </a:rPr>
              <a:t>《哲学与文化》框架图</a:t>
            </a:r>
            <a:endParaRPr lang="zh-CN" altLang="en-US" sz="3200" b="1">
              <a:solidFill>
                <a:schemeClr val="bg1"/>
              </a:solidFill>
              <a:latin typeface="微软雅黑" panose="020b0503020204020204" charset="-122"/>
              <a:ea typeface="微软雅黑"/>
            </a:endParaRPr>
          </a:p>
        </p:txBody>
      </p:sp>
    </p:spTree>
    <p:custDataLst>
      <p:tags r:id="rId2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mph" presetSubtype="0" dur="2000" fill="hold" grpId="0" nodeType="clickEffect">
                                  <p:stCondLst>
                                    <p:cond delay="0"/>
                                  </p:stCondLst>
                                  <p:childTnLst>
                                    <p:animScale>
                                      <p:cBhvr>
                                        <p:cTn id="6" dur="2000" fill="hold"/>
                                        <p:tgtEl>
                                          <p:spTgt spid="717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5"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 name="矩形 7"/>
          <p:cNvSpPr/>
          <p:nvPr>
            <p:custDataLst>
              <p:tags r:id="rId4"/>
            </p:custDataLst>
          </p:nvPr>
        </p:nvSpPr>
        <p:spPr>
          <a:xfrm>
            <a:off x="850627" y="1678335"/>
            <a:ext cx="675005" cy="2936240"/>
          </a:xfrm>
          <a:prstGeom prst="rect">
            <a:avLst/>
          </a:prstGeom>
          <a:noFill/>
          <a:ln>
            <a:noFill/>
          </a:ln>
        </p:spPr>
        <p:txBody>
          <a:bodyPr vert="eaVert"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chemeClr val="tx1"/>
                </a:solidFill>
                <a:effectLst/>
                <a:latin typeface="微软雅黑" panose="020b0503020204020204" charset="-122"/>
                <a:ea typeface="微软雅黑"/>
              </a:rPr>
              <a:t>马克思主义哲学</a:t>
            </a:r>
            <a:endParaRPr lang="zh-CN" altLang="en-US" sz="3200" b="1">
              <a:solidFill>
                <a:schemeClr val="tx1"/>
              </a:solidFill>
              <a:effectLst/>
              <a:latin typeface="微软雅黑" panose="020b0503020204020204" charset="-122"/>
              <a:ea typeface="微软雅黑"/>
            </a:endParaRPr>
          </a:p>
        </p:txBody>
      </p:sp>
      <p:sp>
        <p:nvSpPr>
          <p:cNvPr id="9" name="矩形 8"/>
          <p:cNvSpPr/>
          <p:nvPr>
            <p:custDataLst>
              <p:tags r:id="rId5"/>
            </p:custDataLst>
          </p:nvPr>
        </p:nvSpPr>
        <p:spPr>
          <a:xfrm>
            <a:off x="1841772" y="763419"/>
            <a:ext cx="675005" cy="2529840"/>
          </a:xfrm>
          <a:prstGeom prst="rect">
            <a:avLst/>
          </a:prstGeom>
          <a:noFill/>
          <a:ln>
            <a:noFill/>
          </a:ln>
        </p:spPr>
        <p:txBody>
          <a:bodyPr vert="eaVert"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chemeClr val="tx1"/>
                </a:solidFill>
                <a:effectLst/>
                <a:latin typeface="微软雅黑" panose="020b0503020204020204" charset="-122"/>
                <a:ea typeface="微软雅黑"/>
              </a:rPr>
              <a:t>辩证唯物主义</a:t>
            </a:r>
            <a:endParaRPr lang="zh-CN" altLang="en-US" sz="3200" b="1">
              <a:solidFill>
                <a:schemeClr val="tx1"/>
              </a:solidFill>
              <a:effectLst/>
              <a:latin typeface="微软雅黑" panose="020b0503020204020204" charset="-122"/>
              <a:ea typeface="微软雅黑"/>
            </a:endParaRPr>
          </a:p>
        </p:txBody>
      </p:sp>
      <p:sp>
        <p:nvSpPr>
          <p:cNvPr id="10" name="矩形 9"/>
          <p:cNvSpPr/>
          <p:nvPr>
            <p:custDataLst>
              <p:tags r:id="rId6"/>
            </p:custDataLst>
          </p:nvPr>
        </p:nvSpPr>
        <p:spPr>
          <a:xfrm>
            <a:off x="1879870" y="3956491"/>
            <a:ext cx="675005" cy="2529840"/>
          </a:xfrm>
          <a:prstGeom prst="rect">
            <a:avLst/>
          </a:prstGeom>
          <a:noFill/>
          <a:ln>
            <a:noFill/>
          </a:ln>
        </p:spPr>
        <p:txBody>
          <a:bodyPr vert="eaVert"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chemeClr val="tx1"/>
                </a:solidFill>
                <a:effectLst/>
                <a:latin typeface="微软雅黑" panose="020b0503020204020204" charset="-122"/>
                <a:ea typeface="微软雅黑"/>
              </a:rPr>
              <a:t>历史唯物主义</a:t>
            </a:r>
            <a:endParaRPr lang="zh-CN" altLang="en-US" sz="3200" b="1">
              <a:solidFill>
                <a:schemeClr val="tx1"/>
              </a:solidFill>
              <a:effectLst/>
              <a:latin typeface="微软雅黑" panose="020b0503020204020204" charset="-122"/>
              <a:ea typeface="微软雅黑"/>
            </a:endParaRPr>
          </a:p>
        </p:txBody>
      </p:sp>
      <p:sp>
        <p:nvSpPr>
          <p:cNvPr id="11" name="左大括号 10"/>
          <p:cNvSpPr/>
          <p:nvPr>
            <p:custDataLst>
              <p:tags r:id="rId7"/>
            </p:custDataLst>
          </p:nvPr>
        </p:nvSpPr>
        <p:spPr>
          <a:xfrm>
            <a:off x="1591040" y="1074035"/>
            <a:ext cx="288259" cy="4680079"/>
          </a:xfrm>
          <a:prstGeom prst="leftBrace">
            <a:avLst>
              <a:gd name="adj1" fmla="val 69524"/>
              <a:gd name="adj2" fmla="val 44281"/>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3200">
              <a:effectLst/>
              <a:latin typeface="微软雅黑" panose="020b0503020204020204" charset="-122"/>
              <a:ea typeface="微软雅黑"/>
            </a:endParaRPr>
          </a:p>
        </p:txBody>
      </p:sp>
      <p:sp>
        <p:nvSpPr>
          <p:cNvPr id="12" name="左大括号 11"/>
          <p:cNvSpPr/>
          <p:nvPr>
            <p:custDataLst>
              <p:tags r:id="rId8"/>
            </p:custDataLst>
          </p:nvPr>
        </p:nvSpPr>
        <p:spPr>
          <a:xfrm>
            <a:off x="2506980" y="676911"/>
            <a:ext cx="268605" cy="2933700"/>
          </a:xfrm>
          <a:prstGeom prst="leftBrace">
            <a:avLst>
              <a:gd name="adj1" fmla="val 65383"/>
              <a:gd name="adj2" fmla="val 50000"/>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3200">
              <a:effectLst/>
              <a:latin typeface="微软雅黑" panose="020b0503020204020204" charset="-122"/>
              <a:ea typeface="微软雅黑"/>
            </a:endParaRPr>
          </a:p>
        </p:txBody>
      </p:sp>
      <p:sp>
        <p:nvSpPr>
          <p:cNvPr id="13" name="矩形 12"/>
          <p:cNvSpPr/>
          <p:nvPr>
            <p:custDataLst>
              <p:tags r:id="rId9"/>
            </p:custDataLst>
          </p:nvPr>
        </p:nvSpPr>
        <p:spPr>
          <a:xfrm>
            <a:off x="2817100" y="548315"/>
            <a:ext cx="1325880" cy="1014730"/>
          </a:xfrm>
          <a:prstGeom prst="rect">
            <a:avLst/>
          </a:prstGeom>
          <a:noFill/>
          <a:ln>
            <a:noFill/>
          </a:ln>
        </p:spPr>
        <p:txBody>
          <a:bodyPr vert="horz"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C00000"/>
                </a:solidFill>
                <a:effectLst/>
                <a:latin typeface="微软雅黑" panose="020b0503020204020204" charset="-122"/>
                <a:ea typeface="微软雅黑"/>
              </a:rPr>
              <a:t>辩证</a:t>
            </a:r>
            <a:endParaRPr lang="zh-CN" altLang="en-US" sz="3000" b="1">
              <a:solidFill>
                <a:srgbClr val="C00000"/>
              </a:solidFill>
              <a:effectLst/>
              <a:latin typeface="微软雅黑" panose="020b0503020204020204" charset="-122"/>
              <a:ea typeface="微软雅黑"/>
            </a:endParaRPr>
          </a:p>
          <a:p>
            <a:pPr algn="ctr"/>
            <a:r>
              <a:rPr lang="zh-CN" altLang="en-US" sz="3000" b="1">
                <a:solidFill>
                  <a:srgbClr val="C00000"/>
                </a:solidFill>
                <a:effectLst/>
                <a:latin typeface="微软雅黑" panose="020b0503020204020204" charset="-122"/>
                <a:ea typeface="微软雅黑"/>
              </a:rPr>
              <a:t>唯物论</a:t>
            </a:r>
            <a:endParaRPr lang="zh-CN" altLang="en-US" sz="3000" b="1">
              <a:solidFill>
                <a:srgbClr val="C00000"/>
              </a:solidFill>
              <a:effectLst/>
              <a:latin typeface="微软雅黑" panose="020b0503020204020204" charset="-122"/>
              <a:ea typeface="微软雅黑"/>
            </a:endParaRPr>
          </a:p>
        </p:txBody>
      </p:sp>
      <p:sp>
        <p:nvSpPr>
          <p:cNvPr id="14" name="矩形 13"/>
          <p:cNvSpPr/>
          <p:nvPr>
            <p:custDataLst>
              <p:tags r:id="rId10"/>
            </p:custDataLst>
          </p:nvPr>
        </p:nvSpPr>
        <p:spPr>
          <a:xfrm>
            <a:off x="2814243" y="1823257"/>
            <a:ext cx="1325880" cy="1014730"/>
          </a:xfrm>
          <a:prstGeom prst="rect">
            <a:avLst/>
          </a:prstGeom>
          <a:noFill/>
          <a:ln>
            <a:noFill/>
          </a:ln>
        </p:spPr>
        <p:txBody>
          <a:bodyPr vert="horz"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C00000"/>
                </a:solidFill>
                <a:effectLst/>
                <a:latin typeface="微软雅黑" panose="020b0503020204020204" charset="-122"/>
                <a:ea typeface="微软雅黑"/>
              </a:rPr>
              <a:t>唯物</a:t>
            </a:r>
            <a:endParaRPr lang="zh-CN" altLang="en-US" sz="3000" b="1">
              <a:solidFill>
                <a:srgbClr val="C00000"/>
              </a:solidFill>
              <a:effectLst/>
              <a:latin typeface="微软雅黑" panose="020b0503020204020204" charset="-122"/>
              <a:ea typeface="微软雅黑"/>
            </a:endParaRPr>
          </a:p>
          <a:p>
            <a:pPr algn="ctr"/>
            <a:r>
              <a:rPr lang="zh-CN" altLang="en-US" sz="3000" b="1">
                <a:solidFill>
                  <a:srgbClr val="C00000"/>
                </a:solidFill>
                <a:effectLst/>
                <a:latin typeface="微软雅黑" panose="020b0503020204020204" charset="-122"/>
                <a:ea typeface="微软雅黑"/>
              </a:rPr>
              <a:t>辩证法</a:t>
            </a:r>
            <a:endParaRPr lang="zh-CN" altLang="en-US" sz="3000" b="1">
              <a:solidFill>
                <a:srgbClr val="C00000"/>
              </a:solidFill>
              <a:effectLst/>
              <a:latin typeface="微软雅黑" panose="020b0503020204020204" charset="-122"/>
              <a:ea typeface="微软雅黑"/>
            </a:endParaRPr>
          </a:p>
        </p:txBody>
      </p:sp>
      <p:sp>
        <p:nvSpPr>
          <p:cNvPr id="15" name="矩形 14"/>
          <p:cNvSpPr/>
          <p:nvPr>
            <p:custDataLst>
              <p:tags r:id="rId11"/>
            </p:custDataLst>
          </p:nvPr>
        </p:nvSpPr>
        <p:spPr>
          <a:xfrm>
            <a:off x="2814243" y="3239788"/>
            <a:ext cx="1325880" cy="553085"/>
          </a:xfrm>
          <a:prstGeom prst="rect">
            <a:avLst/>
          </a:prstGeom>
          <a:noFill/>
          <a:ln>
            <a:noFill/>
          </a:ln>
        </p:spPr>
        <p:txBody>
          <a:bodyPr vert="horz"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000" b="1">
                <a:solidFill>
                  <a:srgbClr val="C00000"/>
                </a:solidFill>
                <a:effectLst/>
                <a:latin typeface="微软雅黑" panose="020b0503020204020204" charset="-122"/>
                <a:ea typeface="微软雅黑"/>
              </a:rPr>
              <a:t>认识论</a:t>
            </a:r>
            <a:endParaRPr lang="zh-CN" altLang="en-US" sz="3000" b="1">
              <a:solidFill>
                <a:srgbClr val="C00000"/>
              </a:solidFill>
              <a:effectLst/>
              <a:latin typeface="微软雅黑" panose="020b0503020204020204" charset="-122"/>
              <a:ea typeface="微软雅黑"/>
            </a:endParaRPr>
          </a:p>
        </p:txBody>
      </p:sp>
      <p:sp>
        <p:nvSpPr>
          <p:cNvPr id="18" name="左大括号 17"/>
          <p:cNvSpPr/>
          <p:nvPr>
            <p:custDataLst>
              <p:tags r:id="rId12"/>
            </p:custDataLst>
          </p:nvPr>
        </p:nvSpPr>
        <p:spPr>
          <a:xfrm>
            <a:off x="2602231" y="4410075"/>
            <a:ext cx="173355" cy="1871980"/>
          </a:xfrm>
          <a:prstGeom prst="leftBrace">
            <a:avLst>
              <a:gd name="adj1" fmla="val 55790"/>
              <a:gd name="adj2" fmla="val 38005"/>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3200">
              <a:effectLst/>
              <a:latin typeface="微软雅黑" panose="020b0503020204020204" charset="-122"/>
              <a:ea typeface="微软雅黑"/>
            </a:endParaRPr>
          </a:p>
        </p:txBody>
      </p:sp>
      <p:grpSp>
        <p:nvGrpSpPr>
          <p:cNvPr id="31" name="组合 30"/>
          <p:cNvGrpSpPr/>
          <p:nvPr>
            <p:custDataLst>
              <p:tags r:id="rId13"/>
            </p:custDataLst>
          </p:nvPr>
        </p:nvGrpSpPr>
        <p:grpSpPr>
          <a:xfrm>
            <a:off x="4179027" y="3075341"/>
            <a:ext cx="7151233" cy="881285"/>
            <a:chOff x="8250" y="4867"/>
            <a:chExt cx="11263" cy="1388"/>
          </a:xfrm>
        </p:grpSpPr>
        <p:sp>
          <p:nvSpPr>
            <p:cNvPr id="21" name="矩形 20"/>
            <p:cNvSpPr/>
            <p:nvPr>
              <p:custDataLst>
                <p:tags r:id="rId14"/>
              </p:custDataLst>
            </p:nvPr>
          </p:nvSpPr>
          <p:spPr>
            <a:xfrm>
              <a:off x="8664" y="4867"/>
              <a:ext cx="10849" cy="1307"/>
            </a:xfrm>
            <a:prstGeom prst="rect">
              <a:avLst/>
            </a:prstGeom>
            <a:noFill/>
            <a:ln>
              <a:noFill/>
            </a:ln>
          </p:spPr>
          <p:txBody>
            <a:bodyPr vert="horz"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rgbClr val="000000"/>
                  </a:solidFill>
                  <a:effectLst/>
                  <a:latin typeface="微软雅黑" panose="020b0503020204020204" charset="-122"/>
                  <a:ea typeface="微软雅黑"/>
                </a:rPr>
                <a:t>回答</a:t>
              </a:r>
              <a:r>
                <a:rPr lang="zh-CN" altLang="en-US" sz="2400" b="1">
                  <a:solidFill>
                    <a:srgbClr val="FF0000"/>
                  </a:solidFill>
                  <a:effectLst/>
                  <a:latin typeface="微软雅黑" panose="020b0503020204020204" charset="-122"/>
                  <a:ea typeface="微软雅黑"/>
                </a:rPr>
                <a:t>如何认识世界</a:t>
              </a:r>
              <a:r>
                <a:rPr lang="zh-CN" altLang="en-US" sz="2400" b="1">
                  <a:solidFill>
                    <a:srgbClr val="000000"/>
                  </a:solidFill>
                  <a:effectLst/>
                  <a:latin typeface="微软雅黑" panose="020b0503020204020204" charset="-122"/>
                  <a:ea typeface="微软雅黑"/>
                  <a:sym typeface="+mn-ea"/>
                </a:rPr>
                <a:t>（探索认识的奥秘）（第四课）</a:t>
              </a:r>
              <a:endParaRPr lang="zh-CN" altLang="en-US" sz="2400" b="1">
                <a:solidFill>
                  <a:srgbClr val="000000"/>
                </a:solidFill>
                <a:effectLst/>
                <a:latin typeface="微软雅黑" panose="020b0503020204020204" charset="-122"/>
                <a:ea typeface="微软雅黑"/>
              </a:endParaRPr>
            </a:p>
            <a:p>
              <a:pPr algn="l"/>
              <a:r>
                <a:rPr lang="zh-CN" altLang="en-US" sz="2400" b="1">
                  <a:solidFill>
                    <a:srgbClr val="000000"/>
                  </a:solidFill>
                  <a:effectLst/>
                  <a:latin typeface="微软雅黑" panose="020b0503020204020204" charset="-122"/>
                  <a:ea typeface="微软雅黑"/>
                </a:rPr>
                <a:t>主要讲</a:t>
              </a:r>
              <a:r>
                <a:rPr lang="zh-CN" altLang="en-US" sz="2400" b="1">
                  <a:solidFill>
                    <a:srgbClr val="000000"/>
                  </a:solidFill>
                  <a:effectLst/>
                  <a:highlight>
                    <a:srgbClr val="FFFF00"/>
                  </a:highlight>
                  <a:latin typeface="微软雅黑" panose="020b0503020204020204" charset="-122"/>
                  <a:ea typeface="微软雅黑"/>
                </a:rPr>
                <a:t>实践、认识、真理</a:t>
              </a:r>
              <a:r>
                <a:rPr lang="zh-CN" altLang="en-US" sz="2400" b="1">
                  <a:solidFill>
                    <a:srgbClr val="000000"/>
                  </a:solidFill>
                  <a:effectLst/>
                  <a:latin typeface="微软雅黑" panose="020b0503020204020204" charset="-122"/>
                  <a:ea typeface="微软雅黑"/>
                </a:rPr>
                <a:t>的主要内容</a:t>
              </a:r>
              <a:endParaRPr lang="zh-CN" altLang="en-US" sz="2400" b="1">
                <a:solidFill>
                  <a:srgbClr val="000000"/>
                </a:solidFill>
                <a:effectLst/>
                <a:latin typeface="微软雅黑" panose="020b0503020204020204" charset="-122"/>
                <a:ea typeface="微软雅黑"/>
              </a:endParaRPr>
            </a:p>
          </p:txBody>
        </p:sp>
        <p:sp>
          <p:nvSpPr>
            <p:cNvPr id="26" name="左大括号 25"/>
            <p:cNvSpPr/>
            <p:nvPr>
              <p:custDataLst>
                <p:tags r:id="rId15"/>
              </p:custDataLst>
            </p:nvPr>
          </p:nvSpPr>
          <p:spPr>
            <a:xfrm>
              <a:off x="8250" y="4887"/>
              <a:ext cx="414" cy="1368"/>
            </a:xfrm>
            <a:prstGeom prst="leftBrace">
              <a:avLst>
                <a:gd name="adj1" fmla="val 47334"/>
                <a:gd name="adj2" fmla="val 50000"/>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35">
                <a:effectLst/>
                <a:latin typeface="微软雅黑" panose="020b0503020204020204" charset="-122"/>
                <a:ea typeface="微软雅黑"/>
              </a:endParaRPr>
            </a:p>
          </p:txBody>
        </p:sp>
      </p:grpSp>
      <p:grpSp>
        <p:nvGrpSpPr>
          <p:cNvPr id="32" name="组合 31"/>
          <p:cNvGrpSpPr/>
          <p:nvPr>
            <p:custDataLst>
              <p:tags r:id="rId16"/>
            </p:custDataLst>
          </p:nvPr>
        </p:nvGrpSpPr>
        <p:grpSpPr>
          <a:xfrm>
            <a:off x="4162519" y="1884209"/>
            <a:ext cx="6892816" cy="907952"/>
            <a:chOff x="8224" y="2991"/>
            <a:chExt cx="10856" cy="1430"/>
          </a:xfrm>
        </p:grpSpPr>
        <p:sp>
          <p:nvSpPr>
            <p:cNvPr id="20" name="矩形 19"/>
            <p:cNvSpPr/>
            <p:nvPr>
              <p:custDataLst>
                <p:tags r:id="rId17"/>
              </p:custDataLst>
            </p:nvPr>
          </p:nvSpPr>
          <p:spPr>
            <a:xfrm>
              <a:off x="8711" y="2991"/>
              <a:ext cx="10369" cy="1307"/>
            </a:xfrm>
            <a:prstGeom prst="rect">
              <a:avLst/>
            </a:prstGeom>
            <a:noFill/>
            <a:ln>
              <a:noFill/>
            </a:ln>
          </p:spPr>
          <p:txBody>
            <a:bodyPr vert="horz"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rgbClr val="000000"/>
                  </a:solidFill>
                  <a:effectLst/>
                  <a:latin typeface="微软雅黑" panose="020b0503020204020204" charset="-122"/>
                  <a:ea typeface="微软雅黑"/>
                </a:rPr>
                <a:t>回答</a:t>
              </a:r>
              <a:r>
                <a:rPr lang="zh-CN" altLang="en-US" sz="2400" b="1">
                  <a:solidFill>
                    <a:srgbClr val="FF0000"/>
                  </a:solidFill>
                  <a:effectLst/>
                  <a:latin typeface="微软雅黑" panose="020b0503020204020204" charset="-122"/>
                  <a:ea typeface="微软雅黑"/>
                </a:rPr>
                <a:t>世界怎么样</a:t>
              </a:r>
              <a:r>
                <a:rPr lang="zh-CN" altLang="en-US" sz="2400" b="1">
                  <a:solidFill>
                    <a:srgbClr val="000000"/>
                  </a:solidFill>
                  <a:effectLst/>
                  <a:latin typeface="微软雅黑" panose="020b0503020204020204" charset="-122"/>
                  <a:ea typeface="微软雅黑"/>
                </a:rPr>
                <a:t>（把握世界的规律）</a:t>
              </a:r>
              <a:r>
                <a:rPr lang="zh-CN" altLang="en-US" sz="2400" b="1">
                  <a:solidFill>
                    <a:srgbClr val="000000"/>
                  </a:solidFill>
                  <a:effectLst/>
                  <a:latin typeface="微软雅黑" panose="020b0503020204020204" charset="-122"/>
                  <a:ea typeface="微软雅黑"/>
                  <a:sym typeface="+mn-ea"/>
                </a:rPr>
                <a:t>（第三课）</a:t>
              </a:r>
              <a:endParaRPr lang="zh-CN" altLang="en-US" sz="2400" b="1">
                <a:solidFill>
                  <a:srgbClr val="000000"/>
                </a:solidFill>
                <a:effectLst/>
                <a:latin typeface="微软雅黑" panose="020b0503020204020204" charset="-122"/>
                <a:ea typeface="微软雅黑"/>
              </a:endParaRPr>
            </a:p>
            <a:p>
              <a:pPr algn="l"/>
              <a:r>
                <a:rPr lang="zh-CN" altLang="en-US" sz="2400" b="1">
                  <a:solidFill>
                    <a:srgbClr val="000000"/>
                  </a:solidFill>
                  <a:effectLst/>
                  <a:latin typeface="微软雅黑" panose="020b0503020204020204" charset="-122"/>
                  <a:ea typeface="微软雅黑"/>
                </a:rPr>
                <a:t>主要讲</a:t>
              </a:r>
              <a:r>
                <a:rPr lang="zh-CN" altLang="en-US" sz="2400" b="1">
                  <a:solidFill>
                    <a:srgbClr val="000000"/>
                  </a:solidFill>
                  <a:effectLst/>
                  <a:highlight>
                    <a:srgbClr val="FFFF00"/>
                  </a:highlight>
                  <a:latin typeface="微软雅黑" panose="020b0503020204020204" charset="-122"/>
                  <a:ea typeface="微软雅黑"/>
                </a:rPr>
                <a:t>联系、发展、矛盾</a:t>
              </a:r>
              <a:r>
                <a:rPr lang="zh-CN" altLang="en-US" sz="2400" b="1">
                  <a:solidFill>
                    <a:srgbClr val="000000"/>
                  </a:solidFill>
                  <a:effectLst/>
                  <a:latin typeface="微软雅黑" panose="020b0503020204020204" charset="-122"/>
                  <a:ea typeface="微软雅黑"/>
                </a:rPr>
                <a:t>的主要内容</a:t>
              </a:r>
              <a:endParaRPr lang="zh-CN" altLang="en-US" sz="2400" b="1">
                <a:solidFill>
                  <a:srgbClr val="000000"/>
                </a:solidFill>
                <a:effectLst/>
                <a:latin typeface="微软雅黑" panose="020b0503020204020204" charset="-122"/>
                <a:ea typeface="微软雅黑"/>
              </a:endParaRPr>
            </a:p>
          </p:txBody>
        </p:sp>
        <p:sp>
          <p:nvSpPr>
            <p:cNvPr id="29" name="左大括号 28"/>
            <p:cNvSpPr/>
            <p:nvPr>
              <p:custDataLst>
                <p:tags r:id="rId18"/>
              </p:custDataLst>
            </p:nvPr>
          </p:nvSpPr>
          <p:spPr>
            <a:xfrm>
              <a:off x="8224" y="3053"/>
              <a:ext cx="414" cy="1368"/>
            </a:xfrm>
            <a:prstGeom prst="leftBrace">
              <a:avLst>
                <a:gd name="adj1" fmla="val 41730"/>
                <a:gd name="adj2" fmla="val 50000"/>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35">
                <a:effectLst/>
                <a:latin typeface="微软雅黑" panose="020b0503020204020204" charset="-122"/>
                <a:ea typeface="微软雅黑"/>
              </a:endParaRPr>
            </a:p>
          </p:txBody>
        </p:sp>
      </p:grpSp>
      <p:grpSp>
        <p:nvGrpSpPr>
          <p:cNvPr id="33" name="组合 32"/>
          <p:cNvGrpSpPr/>
          <p:nvPr>
            <p:custDataLst>
              <p:tags r:id="rId19"/>
            </p:custDataLst>
          </p:nvPr>
        </p:nvGrpSpPr>
        <p:grpSpPr>
          <a:xfrm>
            <a:off x="4162519" y="627045"/>
            <a:ext cx="6892815" cy="873667"/>
            <a:chOff x="8224" y="898"/>
            <a:chExt cx="10856" cy="1376"/>
          </a:xfrm>
        </p:grpSpPr>
        <p:sp>
          <p:nvSpPr>
            <p:cNvPr id="19" name="矩形 18"/>
            <p:cNvSpPr/>
            <p:nvPr>
              <p:custDataLst>
                <p:tags r:id="rId20"/>
              </p:custDataLst>
            </p:nvPr>
          </p:nvSpPr>
          <p:spPr>
            <a:xfrm>
              <a:off x="8711" y="898"/>
              <a:ext cx="10369" cy="1307"/>
            </a:xfrm>
            <a:prstGeom prst="rect">
              <a:avLst/>
            </a:prstGeom>
            <a:noFill/>
            <a:ln>
              <a:noFill/>
            </a:ln>
          </p:spPr>
          <p:txBody>
            <a:bodyPr vert="horz"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rgbClr val="000000"/>
                  </a:solidFill>
                  <a:effectLst/>
                  <a:latin typeface="微软雅黑" panose="020b0503020204020204" charset="-122"/>
                  <a:ea typeface="微软雅黑"/>
                </a:rPr>
                <a:t>回答</a:t>
              </a:r>
              <a:r>
                <a:rPr lang="zh-CN" altLang="en-US" sz="2400" b="1">
                  <a:solidFill>
                    <a:srgbClr val="FF0000"/>
                  </a:solidFill>
                  <a:effectLst/>
                  <a:latin typeface="微软雅黑" panose="020b0503020204020204" charset="-122"/>
                  <a:ea typeface="微软雅黑"/>
                </a:rPr>
                <a:t>世界是什么</a:t>
              </a:r>
              <a:r>
                <a:rPr lang="zh-CN" altLang="en-US" sz="2400" b="1">
                  <a:solidFill>
                    <a:srgbClr val="000000"/>
                  </a:solidFill>
                  <a:effectLst/>
                  <a:latin typeface="微软雅黑" panose="020b0503020204020204" charset="-122"/>
                  <a:ea typeface="微软雅黑"/>
                </a:rPr>
                <a:t>（探究世界的</a:t>
              </a:r>
              <a:r>
                <a:rPr lang="zh-CN" altLang="en-US" sz="2400" b="1">
                  <a:solidFill>
                    <a:srgbClr val="000000"/>
                  </a:solidFill>
                  <a:effectLst/>
                  <a:latin typeface="微软雅黑" panose="020b0503020204020204" charset="-122"/>
                  <a:ea typeface="微软雅黑"/>
                  <a:sym typeface="+mn-ea"/>
                </a:rPr>
                <a:t>本质）（第二课）</a:t>
              </a:r>
              <a:endParaRPr lang="zh-CN" altLang="en-US" sz="2400" b="1">
                <a:solidFill>
                  <a:srgbClr val="000000"/>
                </a:solidFill>
                <a:effectLst/>
                <a:latin typeface="微软雅黑" panose="020b0503020204020204" charset="-122"/>
                <a:ea typeface="微软雅黑"/>
              </a:endParaRPr>
            </a:p>
            <a:p>
              <a:pPr algn="l"/>
              <a:r>
                <a:rPr lang="zh-CN" altLang="en-US" sz="2400" b="1">
                  <a:solidFill>
                    <a:srgbClr val="000000"/>
                  </a:solidFill>
                  <a:effectLst/>
                  <a:latin typeface="微软雅黑" panose="020b0503020204020204" charset="-122"/>
                  <a:ea typeface="微软雅黑"/>
                </a:rPr>
                <a:t>主要讲</a:t>
              </a:r>
              <a:r>
                <a:rPr lang="zh-CN" altLang="en-US" sz="2400" b="1">
                  <a:solidFill>
                    <a:srgbClr val="000000"/>
                  </a:solidFill>
                  <a:effectLst/>
                  <a:highlight>
                    <a:srgbClr val="FFFF00"/>
                  </a:highlight>
                  <a:latin typeface="微软雅黑" panose="020b0503020204020204" charset="-122"/>
                  <a:ea typeface="微软雅黑"/>
                </a:rPr>
                <a:t>物质、意识、运动、规律</a:t>
              </a:r>
              <a:r>
                <a:rPr lang="zh-CN" altLang="en-US" sz="2400" b="1">
                  <a:solidFill>
                    <a:srgbClr val="000000"/>
                  </a:solidFill>
                  <a:effectLst/>
                  <a:latin typeface="微软雅黑" panose="020b0503020204020204" charset="-122"/>
                  <a:ea typeface="微软雅黑"/>
                </a:rPr>
                <a:t>的主要内容</a:t>
              </a:r>
              <a:endParaRPr lang="zh-CN" altLang="en-US" sz="2400" b="1">
                <a:solidFill>
                  <a:srgbClr val="000000"/>
                </a:solidFill>
                <a:effectLst/>
                <a:latin typeface="微软雅黑" panose="020b0503020204020204" charset="-122"/>
                <a:ea typeface="微软雅黑"/>
              </a:endParaRPr>
            </a:p>
          </p:txBody>
        </p:sp>
        <p:sp>
          <p:nvSpPr>
            <p:cNvPr id="30" name="左大括号 29"/>
            <p:cNvSpPr/>
            <p:nvPr>
              <p:custDataLst>
                <p:tags r:id="rId21"/>
              </p:custDataLst>
            </p:nvPr>
          </p:nvSpPr>
          <p:spPr>
            <a:xfrm>
              <a:off x="8224" y="906"/>
              <a:ext cx="321" cy="1368"/>
            </a:xfrm>
            <a:prstGeom prst="leftBrace">
              <a:avLst>
                <a:gd name="adj1" fmla="val 72599"/>
                <a:gd name="adj2" fmla="val 50000"/>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35">
                <a:effectLst/>
                <a:latin typeface="微软雅黑" panose="020b0503020204020204" charset="-122"/>
                <a:ea typeface="微软雅黑"/>
              </a:endParaRPr>
            </a:p>
          </p:txBody>
        </p:sp>
      </p:grpSp>
      <p:grpSp>
        <p:nvGrpSpPr>
          <p:cNvPr id="3" name="组合 2"/>
          <p:cNvGrpSpPr/>
          <p:nvPr>
            <p:custDataLst>
              <p:tags r:id="rId22"/>
            </p:custDataLst>
          </p:nvPr>
        </p:nvGrpSpPr>
        <p:grpSpPr>
          <a:xfrm>
            <a:off x="2908540" y="4409984"/>
            <a:ext cx="6824879" cy="904779"/>
            <a:chOff x="6101" y="6725"/>
            <a:chExt cx="10749" cy="1425"/>
          </a:xfrm>
        </p:grpSpPr>
        <p:grpSp>
          <p:nvGrpSpPr>
            <p:cNvPr id="34" name="组合 33"/>
            <p:cNvGrpSpPr/>
            <p:nvPr>
              <p:custDataLst>
                <p:tags r:id="rId23"/>
              </p:custDataLst>
            </p:nvPr>
          </p:nvGrpSpPr>
          <p:grpSpPr>
            <a:xfrm>
              <a:off x="6101" y="6725"/>
              <a:ext cx="10749" cy="1307"/>
              <a:chOff x="6101" y="7064"/>
              <a:chExt cx="10749" cy="1307"/>
            </a:xfrm>
          </p:grpSpPr>
          <p:sp>
            <p:nvSpPr>
              <p:cNvPr id="16" name="矩形 15"/>
              <p:cNvSpPr/>
              <p:nvPr>
                <p:custDataLst>
                  <p:tags r:id="rId24"/>
                </p:custDataLst>
              </p:nvPr>
            </p:nvSpPr>
            <p:spPr>
              <a:xfrm>
                <a:off x="6101" y="7252"/>
                <a:ext cx="3429" cy="871"/>
              </a:xfrm>
              <a:prstGeom prst="rect">
                <a:avLst/>
              </a:prstGeom>
              <a:noFill/>
              <a:ln>
                <a:noFill/>
              </a:ln>
            </p:spPr>
            <p:txBody>
              <a:bodyPr vert="horz"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000" b="1">
                    <a:solidFill>
                      <a:srgbClr val="C00000"/>
                    </a:solidFill>
                    <a:effectLst/>
                    <a:latin typeface="微软雅黑" panose="020b0503020204020204" charset="-122"/>
                    <a:ea typeface="微软雅黑"/>
                    <a:cs typeface="微软雅黑" panose="020b0503020204020204" charset="-122"/>
                  </a:rPr>
                  <a:t>社会历史观 </a:t>
                </a:r>
                <a:endParaRPr lang="zh-CN" altLang="en-US" sz="3000" b="1">
                  <a:solidFill>
                    <a:srgbClr val="C00000"/>
                  </a:solidFill>
                  <a:effectLst/>
                  <a:latin typeface="微软雅黑" panose="020b0503020204020204" charset="-122"/>
                  <a:ea typeface="微软雅黑"/>
                  <a:cs typeface="微软雅黑" panose="020b0503020204020204" charset="-122"/>
                </a:endParaRPr>
              </a:p>
            </p:txBody>
          </p:sp>
          <p:sp>
            <p:nvSpPr>
              <p:cNvPr id="22" name="文本框 21"/>
              <p:cNvSpPr txBox="1"/>
              <p:nvPr>
                <p:custDataLst>
                  <p:tags r:id="rId25"/>
                </p:custDataLst>
              </p:nvPr>
            </p:nvSpPr>
            <p:spPr>
              <a:xfrm>
                <a:off x="9841" y="7064"/>
                <a:ext cx="7009" cy="130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rgbClr val="000000"/>
                    </a:solidFill>
                    <a:effectLst/>
                    <a:latin typeface="微软雅黑" panose="020b0503020204020204" charset="-122"/>
                    <a:ea typeface="微软雅黑"/>
                    <a:sym typeface="+mn-ea"/>
                  </a:rPr>
                  <a:t>回答</a:t>
                </a:r>
                <a:r>
                  <a:rPr lang="zh-CN" altLang="en-US" sz="2400" b="1">
                    <a:solidFill>
                      <a:srgbClr val="FF0000"/>
                    </a:solidFill>
                    <a:effectLst/>
                    <a:latin typeface="微软雅黑" panose="020b0503020204020204" charset="-122"/>
                    <a:ea typeface="微软雅黑"/>
                    <a:sym typeface="+mn-ea"/>
                  </a:rPr>
                  <a:t>人类社会起源、本质与发展</a:t>
                </a:r>
                <a:endParaRPr lang="zh-CN" altLang="en-US" sz="2400" b="1">
                  <a:solidFill>
                    <a:srgbClr val="000000"/>
                  </a:solidFill>
                  <a:effectLst/>
                  <a:latin typeface="微软雅黑" panose="020b0503020204020204" charset="-122"/>
                  <a:ea typeface="微软雅黑"/>
                  <a:sym typeface="+mn-ea"/>
                </a:endParaRPr>
              </a:p>
              <a:p>
                <a:pPr algn="l"/>
                <a:r>
                  <a:rPr lang="zh-CN" altLang="en-US" sz="2400" b="1">
                    <a:solidFill>
                      <a:srgbClr val="000000"/>
                    </a:solidFill>
                    <a:effectLst/>
                    <a:latin typeface="微软雅黑" panose="020b0503020204020204" charset="-122"/>
                    <a:ea typeface="微软雅黑"/>
                    <a:sym typeface="+mn-ea"/>
                  </a:rPr>
                  <a:t>（第五课）</a:t>
                </a:r>
                <a:endParaRPr lang="zh-CN" altLang="en-US" sz="2400" b="1">
                  <a:solidFill>
                    <a:srgbClr val="000000"/>
                  </a:solidFill>
                  <a:effectLst/>
                  <a:latin typeface="微软雅黑" panose="020b0503020204020204" charset="-122"/>
                  <a:ea typeface="微软雅黑"/>
                </a:endParaRPr>
              </a:p>
            </p:txBody>
          </p:sp>
        </p:grpSp>
        <p:sp>
          <p:nvSpPr>
            <p:cNvPr id="2" name="左大括号 1"/>
            <p:cNvSpPr/>
            <p:nvPr>
              <p:custDataLst>
                <p:tags r:id="rId26"/>
              </p:custDataLst>
            </p:nvPr>
          </p:nvSpPr>
          <p:spPr>
            <a:xfrm>
              <a:off x="9580" y="6799"/>
              <a:ext cx="414" cy="1351"/>
            </a:xfrm>
            <a:prstGeom prst="leftBrace">
              <a:avLst>
                <a:gd name="adj1" fmla="val 36272"/>
                <a:gd name="adj2" fmla="val 50000"/>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35">
                <a:effectLst/>
                <a:latin typeface="微软雅黑" panose="020b0503020204020204" charset="-122"/>
                <a:ea typeface="微软雅黑"/>
              </a:endParaRPr>
            </a:p>
          </p:txBody>
        </p:sp>
      </p:grpSp>
      <p:grpSp>
        <p:nvGrpSpPr>
          <p:cNvPr id="5" name="组合 4"/>
          <p:cNvGrpSpPr/>
          <p:nvPr>
            <p:custDataLst>
              <p:tags r:id="rId27"/>
            </p:custDataLst>
          </p:nvPr>
        </p:nvGrpSpPr>
        <p:grpSpPr>
          <a:xfrm>
            <a:off x="2908540" y="5451907"/>
            <a:ext cx="6035659" cy="896523"/>
            <a:chOff x="6101" y="8366"/>
            <a:chExt cx="9506" cy="1412"/>
          </a:xfrm>
        </p:grpSpPr>
        <p:grpSp>
          <p:nvGrpSpPr>
            <p:cNvPr id="35" name="组合 34"/>
            <p:cNvGrpSpPr/>
            <p:nvPr>
              <p:custDataLst>
                <p:tags r:id="rId28"/>
              </p:custDataLst>
            </p:nvPr>
          </p:nvGrpSpPr>
          <p:grpSpPr>
            <a:xfrm>
              <a:off x="6101" y="8366"/>
              <a:ext cx="9506" cy="1307"/>
              <a:chOff x="6101" y="8592"/>
              <a:chExt cx="9506" cy="1307"/>
            </a:xfrm>
          </p:grpSpPr>
          <p:sp>
            <p:nvSpPr>
              <p:cNvPr id="17" name="矩形 16"/>
              <p:cNvSpPr/>
              <p:nvPr>
                <p:custDataLst>
                  <p:tags r:id="rId29"/>
                </p:custDataLst>
              </p:nvPr>
            </p:nvSpPr>
            <p:spPr>
              <a:xfrm>
                <a:off x="6101" y="8837"/>
                <a:ext cx="2088" cy="871"/>
              </a:xfrm>
              <a:prstGeom prst="rect">
                <a:avLst/>
              </a:prstGeom>
              <a:noFill/>
              <a:ln>
                <a:noFill/>
              </a:ln>
            </p:spPr>
            <p:txBody>
              <a:bodyPr vert="horz"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3000" b="1">
                    <a:solidFill>
                      <a:srgbClr val="C00000"/>
                    </a:solidFill>
                    <a:effectLst/>
                    <a:latin typeface="微软雅黑" panose="020b0503020204020204" charset="-122"/>
                    <a:ea typeface="微软雅黑"/>
                  </a:rPr>
                  <a:t>价值观</a:t>
                </a:r>
                <a:endParaRPr lang="zh-CN" altLang="en-US" sz="3000" b="1">
                  <a:solidFill>
                    <a:srgbClr val="C00000"/>
                  </a:solidFill>
                  <a:effectLst/>
                  <a:latin typeface="微软雅黑" panose="020b0503020204020204" charset="-122"/>
                  <a:ea typeface="微软雅黑"/>
                </a:endParaRPr>
              </a:p>
            </p:txBody>
          </p:sp>
          <p:sp>
            <p:nvSpPr>
              <p:cNvPr id="23" name="文本框 22"/>
              <p:cNvSpPr txBox="1"/>
              <p:nvPr>
                <p:custDataLst>
                  <p:tags r:id="rId30"/>
                </p:custDataLst>
              </p:nvPr>
            </p:nvSpPr>
            <p:spPr>
              <a:xfrm>
                <a:off x="8598" y="8592"/>
                <a:ext cx="7009" cy="130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1" hangingPunct="1">
                  <a:buClrTx/>
                  <a:buSzTx/>
                  <a:buFontTx/>
                </a:pPr>
                <a:r>
                  <a:rPr lang="zh-CN" altLang="en-US" sz="2400" b="1">
                    <a:solidFill>
                      <a:srgbClr val="000000"/>
                    </a:solidFill>
                    <a:effectLst/>
                    <a:latin typeface="微软雅黑" panose="020b0503020204020204" charset="-122"/>
                    <a:ea typeface="微软雅黑"/>
                    <a:sym typeface="+mn-ea"/>
                  </a:rPr>
                  <a:t>回答</a:t>
                </a:r>
                <a:r>
                  <a:rPr lang="zh-CN" altLang="en-US" sz="2400" b="1">
                    <a:solidFill>
                      <a:srgbClr val="FF0000"/>
                    </a:solidFill>
                    <a:effectLst/>
                    <a:latin typeface="微软雅黑" panose="020b0503020204020204" charset="-122"/>
                    <a:ea typeface="微软雅黑"/>
                    <a:sym typeface="+mn-ea"/>
                  </a:rPr>
                  <a:t>个人价值与社会价值</a:t>
                </a:r>
                <a:r>
                  <a:rPr lang="zh-CN" altLang="en-US" sz="2400" b="1">
                    <a:solidFill>
                      <a:srgbClr val="000000"/>
                    </a:solidFill>
                    <a:effectLst/>
                    <a:latin typeface="微软雅黑" panose="020b0503020204020204" charset="-122"/>
                    <a:ea typeface="微软雅黑"/>
                    <a:sym typeface="+mn-ea"/>
                  </a:rPr>
                  <a:t>的关系</a:t>
                </a:r>
                <a:endParaRPr lang="zh-CN" altLang="en-US" sz="2400" b="1">
                  <a:solidFill>
                    <a:srgbClr val="000000"/>
                  </a:solidFill>
                  <a:effectLst/>
                  <a:latin typeface="微软雅黑" panose="020b0503020204020204" charset="-122"/>
                  <a:ea typeface="微软雅黑"/>
                  <a:sym typeface="+mn-ea"/>
                </a:endParaRPr>
              </a:p>
              <a:p>
                <a:pPr algn="l" eaLnBrk="1" hangingPunct="1">
                  <a:buClrTx/>
                  <a:buSzTx/>
                  <a:buFontTx/>
                </a:pPr>
                <a:r>
                  <a:rPr lang="zh-CN" altLang="en-US" sz="2400" b="1">
                    <a:solidFill>
                      <a:srgbClr val="000000"/>
                    </a:solidFill>
                    <a:effectLst/>
                    <a:latin typeface="微软雅黑" panose="020b0503020204020204" charset="-122"/>
                    <a:ea typeface="微软雅黑"/>
                    <a:sym typeface="+mn-ea"/>
                  </a:rPr>
                  <a:t>（第六课）</a:t>
                </a:r>
                <a:endParaRPr lang="zh-CN" altLang="en-US" sz="2400" b="1">
                  <a:solidFill>
                    <a:srgbClr val="000000"/>
                  </a:solidFill>
                  <a:effectLst/>
                  <a:latin typeface="微软雅黑" panose="020b0503020204020204" charset="-122"/>
                  <a:ea typeface="微软雅黑"/>
                </a:endParaRPr>
              </a:p>
            </p:txBody>
          </p:sp>
        </p:grpSp>
        <p:sp>
          <p:nvSpPr>
            <p:cNvPr id="4" name="左大括号 3"/>
            <p:cNvSpPr/>
            <p:nvPr>
              <p:custDataLst>
                <p:tags r:id="rId31"/>
              </p:custDataLst>
            </p:nvPr>
          </p:nvSpPr>
          <p:spPr>
            <a:xfrm>
              <a:off x="8297" y="8410"/>
              <a:ext cx="414" cy="1368"/>
            </a:xfrm>
            <a:prstGeom prst="leftBrace">
              <a:avLst>
                <a:gd name="adj1" fmla="val 66993"/>
                <a:gd name="adj2" fmla="val 50000"/>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35">
                <a:effectLst/>
                <a:latin typeface="微软雅黑" panose="020b0503020204020204" charset="-122"/>
                <a:ea typeface="微软雅黑"/>
              </a:endParaRPr>
            </a:p>
          </p:txBody>
        </p:sp>
      </p:grpSp>
      <p:sp>
        <p:nvSpPr>
          <p:cNvPr id="6" name="圆角矩形 5"/>
          <p:cNvSpPr/>
          <p:nvPr>
            <p:custDataLst>
              <p:tags r:id="rId32"/>
            </p:custDataLst>
          </p:nvPr>
        </p:nvSpPr>
        <p:spPr>
          <a:xfrm>
            <a:off x="2832100" y="3008631"/>
            <a:ext cx="8571865" cy="1230631"/>
          </a:xfrm>
          <a:prstGeom prst="roundRect">
            <a:avLst/>
          </a:prstGeom>
          <a:noFill/>
          <a:ln w="44450">
            <a:solidFill>
              <a:srgbClr val="FF0000"/>
            </a:solidFill>
          </a:ln>
          <a:effectLst>
            <a:glow rad="101600">
              <a:srgbClr val="FFFF00">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base"/>
            <a:endParaRPr lang="zh-CN" altLang="en-US" sz="2400" strike="noStrike" noProof="1">
              <a:effectLst/>
              <a:latin typeface="微软雅黑" panose="020b0503020204020204" charset="-122"/>
              <a:ea typeface="微软雅黑"/>
            </a:endParaRPr>
          </a:p>
        </p:txBody>
      </p:sp>
    </p:spTree>
    <p:custDataLst>
      <p:tags r:id="rId3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2" dur="1000" fill="hold" grpId="0" nodeType="clickEffect">
                                  <p:stCondLst>
                                    <p:cond delay="0"/>
                                  </p:stCondLst>
                                  <p:childTnLst>
                                    <p:set>
                                      <p:cBhvr>
                                        <p:cTn id="6" dur="1000" fill="hold">
                                          <p:stCondLst>
                                            <p:cond delay="0"/>
                                          </p:stCondLst>
                                        </p:cTn>
                                        <p:tgtEl>
                                          <p:spTgt spid="6"/>
                                        </p:tgtEl>
                                        <p:attrNameLst>
                                          <p:attrName>style.visibility</p:attrName>
                                        </p:attrNameLst>
                                      </p:cBhvr>
                                      <p:to>
                                        <p:strVal val="visible"/>
                                      </p:to>
                                    </p:set>
                                    <p:animEffect transition="in" filter="wheel(2)">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8" name="矩形 7"/>
          <p:cNvSpPr/>
          <p:nvPr>
            <p:custDataLst>
              <p:tags r:id="rId3"/>
            </p:custDataLst>
          </p:nvPr>
        </p:nvSpPr>
        <p:spPr>
          <a:xfrm>
            <a:off x="8601710" y="4279900"/>
            <a:ext cx="3427730" cy="113792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6"/>
          <p:cNvSpPr/>
          <p:nvPr>
            <p:custDataLst>
              <p:tags r:id="rId4"/>
            </p:custDataLst>
          </p:nvPr>
        </p:nvSpPr>
        <p:spPr>
          <a:xfrm>
            <a:off x="8601710" y="1163955"/>
            <a:ext cx="3427730" cy="180022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8" name="矩形 67"/>
          <p:cNvSpPr/>
          <p:nvPr>
            <p:custDataLst>
              <p:tags r:id="rId5"/>
            </p:custDataLst>
          </p:nvPr>
        </p:nvSpPr>
        <p:spPr>
          <a:xfrm>
            <a:off x="4049498" y="5835930"/>
            <a:ext cx="7112880" cy="666750"/>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solidFill>
                  <a:srgbClr val="000000"/>
                </a:solidFill>
                <a:latin typeface="微软雅黑" panose="020b0503020204020204" charset="-122"/>
                <a:ea typeface="微软雅黑"/>
                <a:cs typeface="微软雅黑" panose="020b0503020204020204" charset="-122"/>
              </a:rPr>
              <a:t>—</a:t>
            </a:r>
            <a:r>
              <a:rPr lang="zh-CN" altLang="en-US" sz="2400" b="1" kern="100">
                <a:solidFill>
                  <a:srgbClr val="000000"/>
                </a:solidFill>
                <a:latin typeface="微软雅黑" panose="020b0503020204020204" charset="-122"/>
                <a:ea typeface="微软雅黑"/>
                <a:cs typeface="微软雅黑" panose="020b0503020204020204" charset="-122"/>
              </a:rPr>
              <a:t>实践是认识的    </a:t>
            </a:r>
            <a:r>
              <a:rPr lang="en-US" altLang="zh-CN" sz="2400" b="1" kern="100">
                <a:solidFill>
                  <a:srgbClr val="FF0000"/>
                </a:solidFill>
                <a:latin typeface="微软雅黑" panose="020b0503020204020204" charset="-122"/>
                <a:ea typeface="微软雅黑"/>
                <a:cs typeface="微软雅黑" panose="020b0503020204020204" charset="-122"/>
              </a:rPr>
              <a:t>____</a:t>
            </a:r>
            <a:endParaRPr lang="en-US" altLang="zh-CN" sz="2400" b="1" kern="100">
              <a:solidFill>
                <a:srgbClr val="FF0000"/>
              </a:solidFill>
              <a:latin typeface="微软雅黑" panose="020b0503020204020204" charset="-122"/>
              <a:ea typeface="微软雅黑"/>
              <a:cs typeface="微软雅黑" panose="020b0503020204020204" charset="-122"/>
            </a:endParaRPr>
          </a:p>
        </p:txBody>
      </p:sp>
      <p:sp>
        <p:nvSpPr>
          <p:cNvPr id="60" name="矩形 59"/>
          <p:cNvSpPr/>
          <p:nvPr>
            <p:custDataLst>
              <p:tags r:id="rId6"/>
            </p:custDataLst>
          </p:nvPr>
        </p:nvSpPr>
        <p:spPr>
          <a:xfrm>
            <a:off x="4041878" y="5267814"/>
            <a:ext cx="7112880" cy="666750"/>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solidFill>
                  <a:srgbClr val="000000"/>
                </a:solidFill>
                <a:latin typeface="微软雅黑" panose="020b0503020204020204" charset="-122"/>
                <a:ea typeface="微软雅黑"/>
                <a:cs typeface="微软雅黑" panose="020b0503020204020204" charset="-122"/>
              </a:rPr>
              <a:t>—</a:t>
            </a:r>
            <a:r>
              <a:rPr lang="zh-CN" altLang="en-US" sz="2400" b="1" kern="100">
                <a:solidFill>
                  <a:srgbClr val="000000"/>
                </a:solidFill>
                <a:latin typeface="微软雅黑" panose="020b0503020204020204" charset="-122"/>
                <a:ea typeface="微软雅黑"/>
                <a:cs typeface="微软雅黑" panose="020b0503020204020204" charset="-122"/>
              </a:rPr>
              <a:t>实践是检验认识的真理性的    </a:t>
            </a:r>
            <a:r>
              <a:rPr lang="en-US" altLang="zh-CN" sz="2400" b="1" kern="100">
                <a:solidFill>
                  <a:srgbClr val="FF0000"/>
                </a:solidFill>
                <a:latin typeface="微软雅黑" panose="020b0503020204020204" charset="-122"/>
                <a:ea typeface="微软雅黑"/>
                <a:cs typeface="微软雅黑" panose="020b0503020204020204" charset="-122"/>
              </a:rPr>
              <a:t>_________</a:t>
            </a:r>
            <a:endParaRPr lang="en-US" altLang="zh-CN" sz="2400" b="1" kern="100">
              <a:solidFill>
                <a:srgbClr val="FF0000"/>
              </a:solidFill>
              <a:latin typeface="微软雅黑" panose="020b0503020204020204" charset="-122"/>
              <a:ea typeface="微软雅黑"/>
              <a:cs typeface="微软雅黑" panose="020b0503020204020204" charset="-122"/>
            </a:endParaRPr>
          </a:p>
        </p:txBody>
      </p:sp>
      <p:sp>
        <p:nvSpPr>
          <p:cNvPr id="56" name="矩形 55"/>
          <p:cNvSpPr/>
          <p:nvPr>
            <p:custDataLst>
              <p:tags r:id="rId7"/>
            </p:custDataLst>
          </p:nvPr>
        </p:nvSpPr>
        <p:spPr>
          <a:xfrm>
            <a:off x="4031211" y="4696315"/>
            <a:ext cx="6775332" cy="666750"/>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solidFill>
                  <a:srgbClr val="000000"/>
                </a:solidFill>
                <a:latin typeface="微软雅黑" panose="020b0503020204020204" charset="-122"/>
                <a:ea typeface="微软雅黑"/>
                <a:cs typeface="微软雅黑" panose="020b0503020204020204" charset="-122"/>
              </a:rPr>
              <a:t>—</a:t>
            </a:r>
            <a:r>
              <a:rPr lang="zh-CN" altLang="en-US" sz="2400" b="1" kern="100">
                <a:solidFill>
                  <a:srgbClr val="000000"/>
                </a:solidFill>
                <a:latin typeface="微软雅黑" panose="020b0503020204020204" charset="-122"/>
                <a:ea typeface="微软雅黑"/>
                <a:cs typeface="微软雅黑" panose="020b0503020204020204" charset="-122"/>
              </a:rPr>
              <a:t>实践是认识发展的   </a:t>
            </a:r>
            <a:r>
              <a:rPr lang="zh-CN" altLang="en-US" sz="2400" b="1" u="sng" kern="100">
                <a:solidFill>
                  <a:srgbClr val="FF0000"/>
                </a:solidFill>
                <a:latin typeface="微软雅黑" panose="020b0503020204020204" charset="-122"/>
                <a:ea typeface="微软雅黑"/>
                <a:cs typeface="微软雅黑" panose="020b0503020204020204" charset="-122"/>
              </a:rPr>
              <a:t> </a:t>
            </a:r>
            <a:r>
              <a:rPr lang="en-US" altLang="zh-CN" sz="2400" b="1" u="sng" kern="100">
                <a:solidFill>
                  <a:srgbClr val="FF0000"/>
                </a:solidFill>
                <a:latin typeface="微软雅黑" panose="020b0503020204020204" charset="-122"/>
                <a:ea typeface="微软雅黑"/>
                <a:cs typeface="微软雅黑" panose="020b0503020204020204" charset="-122"/>
              </a:rPr>
              <a:t>_____</a:t>
            </a:r>
            <a:endParaRPr lang="en-US" altLang="zh-CN" sz="2400" b="1" u="sng" kern="100">
              <a:solidFill>
                <a:srgbClr val="FF0000"/>
              </a:solidFill>
              <a:latin typeface="微软雅黑" panose="020b0503020204020204" charset="-122"/>
              <a:ea typeface="微软雅黑"/>
              <a:cs typeface="微软雅黑" panose="020b0503020204020204" charset="-122"/>
            </a:endParaRPr>
          </a:p>
        </p:txBody>
      </p:sp>
      <p:sp>
        <p:nvSpPr>
          <p:cNvPr id="50" name="矩形 49"/>
          <p:cNvSpPr/>
          <p:nvPr>
            <p:custDataLst>
              <p:tags r:id="rId8"/>
            </p:custDataLst>
          </p:nvPr>
        </p:nvSpPr>
        <p:spPr>
          <a:xfrm>
            <a:off x="4031211" y="4173074"/>
            <a:ext cx="6529219" cy="666750"/>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solidFill>
                  <a:srgbClr val="000000"/>
                </a:solidFill>
                <a:latin typeface="微软雅黑" panose="020b0503020204020204" charset="-122"/>
                <a:ea typeface="微软雅黑"/>
                <a:cs typeface="微软雅黑" panose="020b0503020204020204" charset="-122"/>
              </a:rPr>
              <a:t>—</a:t>
            </a:r>
            <a:r>
              <a:rPr lang="zh-CN" altLang="en-US" sz="2400" b="1" kern="100">
                <a:solidFill>
                  <a:srgbClr val="000000"/>
                </a:solidFill>
                <a:latin typeface="微软雅黑" panose="020b0503020204020204" charset="-122"/>
                <a:ea typeface="微软雅黑"/>
                <a:cs typeface="微软雅黑" panose="020b0503020204020204" charset="-122"/>
              </a:rPr>
              <a:t>实践是认识的</a:t>
            </a:r>
            <a:r>
              <a:rPr lang="zh-CN" altLang="en-US" sz="2400" b="1" kern="100">
                <a:solidFill>
                  <a:srgbClr val="FF0000"/>
                </a:solidFill>
                <a:latin typeface="微软雅黑" panose="020b0503020204020204" charset="-122"/>
                <a:ea typeface="微软雅黑"/>
                <a:cs typeface="微软雅黑" panose="020b0503020204020204" charset="-122"/>
              </a:rPr>
              <a:t>   </a:t>
            </a:r>
            <a:r>
              <a:rPr lang="en-US" altLang="zh-CN" sz="2400" b="1" kern="100">
                <a:solidFill>
                  <a:srgbClr val="FF0000"/>
                </a:solidFill>
                <a:latin typeface="微软雅黑" panose="020b0503020204020204" charset="-122"/>
                <a:ea typeface="微软雅黑"/>
                <a:cs typeface="微软雅黑" panose="020b0503020204020204" charset="-122"/>
              </a:rPr>
              <a:t>_____</a:t>
            </a:r>
            <a:endParaRPr lang="en-US" altLang="zh-CN" sz="2400" b="1" kern="100">
              <a:solidFill>
                <a:srgbClr val="FF0000"/>
              </a:solidFill>
              <a:latin typeface="微软雅黑" panose="020b0503020204020204" charset="-122"/>
              <a:ea typeface="微软雅黑"/>
              <a:cs typeface="微软雅黑" panose="020b0503020204020204" charset="-122"/>
            </a:endParaRPr>
          </a:p>
        </p:txBody>
      </p:sp>
      <p:sp>
        <p:nvSpPr>
          <p:cNvPr id="28" name="矩形 27"/>
          <p:cNvSpPr/>
          <p:nvPr>
            <p:custDataLst>
              <p:tags r:id="rId9"/>
            </p:custDataLst>
          </p:nvPr>
        </p:nvSpPr>
        <p:spPr>
          <a:xfrm>
            <a:off x="2609850" y="3594735"/>
            <a:ext cx="9300845" cy="666750"/>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solidFill>
                  <a:srgbClr val="000000"/>
                </a:solidFill>
                <a:latin typeface="微软雅黑" panose="020b0503020204020204" charset="-122"/>
                <a:ea typeface="微软雅黑"/>
                <a:cs typeface="微软雅黑" panose="020b0503020204020204" charset="-122"/>
              </a:rPr>
              <a:t>—</a:t>
            </a:r>
            <a:r>
              <a:rPr lang="zh-CN" altLang="en-US" sz="2400" b="1" kern="100">
                <a:solidFill>
                  <a:srgbClr val="000000"/>
                </a:solidFill>
                <a:latin typeface="微软雅黑" panose="020b0503020204020204" charset="-122"/>
                <a:ea typeface="微软雅黑"/>
                <a:cs typeface="微软雅黑" panose="020b0503020204020204" charset="-122"/>
              </a:rPr>
              <a:t>特点：</a:t>
            </a:r>
            <a:r>
              <a:rPr lang="zh-CN" altLang="en-US" sz="2400" b="1" kern="100" spc="-148">
                <a:solidFill>
                  <a:srgbClr val="FF0000"/>
                </a:solidFill>
                <a:latin typeface="微软雅黑" panose="020b0503020204020204" charset="-122"/>
                <a:ea typeface="微软雅黑"/>
                <a:cs typeface="Times New Roman" panose="02020603050405020304" pitchFamily="18" charset="0"/>
                <a:sym typeface="+mn-ea"/>
              </a:rPr>
              <a:t>客观物质性、</a:t>
            </a:r>
            <a:r>
              <a:rPr lang="zh-CN" altLang="en-US" sz="2400" b="1" kern="100">
                <a:solidFill>
                  <a:srgbClr val="FF0000"/>
                </a:solidFill>
                <a:latin typeface="微软雅黑" panose="020b0503020204020204" charset="-122"/>
                <a:ea typeface="微软雅黑"/>
                <a:cs typeface="Times New Roman" panose="02020603050405020304" pitchFamily="18" charset="0"/>
                <a:sym typeface="+mn-ea"/>
              </a:rPr>
              <a:t>主观能动性、</a:t>
            </a:r>
            <a:r>
              <a:rPr lang="zh-CN" altLang="en-US" sz="2400" b="1" kern="100">
                <a:solidFill>
                  <a:srgbClr val="FF0000"/>
                </a:solidFill>
                <a:latin typeface="微软雅黑" panose="020b0503020204020204" charset="-122"/>
                <a:ea typeface="微软雅黑"/>
                <a:cs typeface="微软雅黑" panose="020b0503020204020204" charset="-122"/>
              </a:rPr>
              <a:t>社会历史性、</a:t>
            </a:r>
            <a:r>
              <a:rPr lang="zh-CN" altLang="en-US" sz="2400" b="1" kern="100">
                <a:solidFill>
                  <a:srgbClr val="000000"/>
                </a:solidFill>
                <a:latin typeface="微软雅黑" panose="020b0503020204020204" charset="-122"/>
                <a:ea typeface="微软雅黑"/>
                <a:cs typeface="微软雅黑" panose="020b0503020204020204" charset="-122"/>
              </a:rPr>
              <a:t>直接现实性</a:t>
            </a:r>
            <a:endParaRPr lang="zh-CN" altLang="en-US" sz="2400" b="1" kern="100">
              <a:solidFill>
                <a:srgbClr val="000000"/>
              </a:solidFill>
              <a:latin typeface="微软雅黑" panose="020b0503020204020204" charset="-122"/>
              <a:ea typeface="微软雅黑"/>
              <a:cs typeface="微软雅黑" panose="020b0503020204020204" charset="-122"/>
            </a:endParaRPr>
          </a:p>
        </p:txBody>
      </p:sp>
      <p:sp>
        <p:nvSpPr>
          <p:cNvPr id="80" name="矩形 79"/>
          <p:cNvSpPr/>
          <p:nvPr>
            <p:custDataLst>
              <p:tags r:id="rId10"/>
            </p:custDataLst>
          </p:nvPr>
        </p:nvSpPr>
        <p:spPr>
          <a:xfrm>
            <a:off x="2572642" y="2178406"/>
            <a:ext cx="7754840" cy="666750"/>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solidFill>
                  <a:srgbClr val="000000"/>
                </a:solidFill>
                <a:latin typeface="微软雅黑" panose="020b0503020204020204" charset="-122"/>
                <a:ea typeface="微软雅黑"/>
                <a:cs typeface="微软雅黑" panose="020b0503020204020204" charset="-122"/>
              </a:rPr>
              <a:t>—  </a:t>
            </a:r>
            <a:r>
              <a:rPr lang="en-US" altLang="zh-CN" sz="2400" b="1" u="sng" kern="100">
                <a:solidFill>
                  <a:srgbClr val="FF0000"/>
                </a:solidFill>
                <a:latin typeface="微软雅黑" panose="020b0503020204020204" charset="-122"/>
                <a:ea typeface="微软雅黑"/>
                <a:cs typeface="微软雅黑" panose="020b0503020204020204" charset="-122"/>
              </a:rPr>
              <a:t>       _____</a:t>
            </a:r>
            <a:r>
              <a:rPr lang="zh-CN" altLang="en-US" sz="2400" b="1" kern="100">
                <a:solidFill>
                  <a:srgbClr val="000000"/>
                </a:solidFill>
                <a:latin typeface="微软雅黑" panose="020b0503020204020204" charset="-122"/>
                <a:ea typeface="微软雅黑"/>
                <a:cs typeface="微软雅黑" panose="020b0503020204020204" charset="-122"/>
                <a:sym typeface="+mn-ea"/>
              </a:rPr>
              <a:t>是认识的高级阶段</a:t>
            </a:r>
            <a:endParaRPr lang="zh-CN" altLang="en-US" sz="2400" b="1" kern="100">
              <a:solidFill>
                <a:srgbClr val="000000"/>
              </a:solidFill>
              <a:latin typeface="微软雅黑" panose="020b0503020204020204" charset="-122"/>
              <a:ea typeface="微软雅黑"/>
              <a:cs typeface="微软雅黑" panose="020b0503020204020204" charset="-122"/>
              <a:sym typeface="+mn-ea"/>
            </a:endParaRPr>
          </a:p>
        </p:txBody>
      </p:sp>
      <p:sp>
        <p:nvSpPr>
          <p:cNvPr id="81" name="矩形 80"/>
          <p:cNvSpPr/>
          <p:nvPr>
            <p:custDataLst>
              <p:tags r:id="rId11"/>
            </p:custDataLst>
          </p:nvPr>
        </p:nvSpPr>
        <p:spPr>
          <a:xfrm>
            <a:off x="2995595" y="2333268"/>
            <a:ext cx="3105785" cy="448945"/>
          </a:xfrm>
          <a:prstGeom prst="rect">
            <a:avLst/>
          </a:prstGeom>
          <a:noFill/>
        </p:spPr>
        <p:txBody>
          <a:bodyPr wrap="none" lIns="81134" tIns="40567" rIns="81134" bIns="4056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kern="100">
                <a:solidFill>
                  <a:srgbClr val="FF0000"/>
                </a:solidFill>
                <a:latin typeface="微软雅黑" panose="020b0503020204020204" charset="-122"/>
                <a:ea typeface="微软雅黑"/>
                <a:cs typeface="微软雅黑" panose="020b0503020204020204" charset="-122"/>
              </a:rPr>
              <a:t>理性认识                   </a:t>
            </a:r>
            <a:endParaRPr lang="zh-CN" altLang="en-US" sz="2400" b="1" kern="100">
              <a:solidFill>
                <a:srgbClr val="FF0000"/>
              </a:solidFill>
              <a:latin typeface="微软雅黑" panose="020b0503020204020204" charset="-122"/>
              <a:ea typeface="微软雅黑"/>
              <a:cs typeface="微软雅黑" panose="020b0503020204020204" charset="-122"/>
            </a:endParaRPr>
          </a:p>
        </p:txBody>
      </p:sp>
      <p:cxnSp>
        <p:nvCxnSpPr>
          <p:cNvPr id="47" name="直接连接符 46"/>
          <p:cNvCxnSpPr/>
          <p:nvPr>
            <p:custDataLst>
              <p:tags r:id="rId12"/>
            </p:custDataLst>
          </p:nvPr>
        </p:nvCxnSpPr>
        <p:spPr>
          <a:xfrm flipH="1">
            <a:off x="4128743" y="4636200"/>
            <a:ext cx="8382" cy="164761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13"/>
            </p:custDataLst>
          </p:nvPr>
        </p:nvCxnSpPr>
        <p:spPr>
          <a:xfrm>
            <a:off x="2714432" y="3507594"/>
            <a:ext cx="3810" cy="19109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矩形 34"/>
          <p:cNvSpPr/>
          <p:nvPr>
            <p:custDataLst>
              <p:tags r:id="rId14"/>
            </p:custDataLst>
          </p:nvPr>
        </p:nvSpPr>
        <p:spPr>
          <a:xfrm>
            <a:off x="6464145" y="4272134"/>
            <a:ext cx="734060" cy="448945"/>
          </a:xfrm>
          <a:prstGeom prst="rect">
            <a:avLst/>
          </a:prstGeom>
          <a:noFill/>
        </p:spPr>
        <p:txBody>
          <a:bodyPr wrap="none" lIns="81134" tIns="40567" rIns="81134" bIns="4056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kern="100" spc="-148">
                <a:solidFill>
                  <a:srgbClr val="FF0000"/>
                </a:solidFill>
                <a:latin typeface="微软雅黑" panose="020b0503020204020204" charset="-122"/>
                <a:ea typeface="微软雅黑"/>
                <a:cs typeface="Times New Roman" panose="02020603050405020304" pitchFamily="18" charset="0"/>
              </a:rPr>
              <a:t>来源</a:t>
            </a:r>
            <a:endParaRPr lang="zh-CN" altLang="en-US" sz="2400" b="1" kern="100" spc="-148">
              <a:solidFill>
                <a:srgbClr val="FF0000"/>
              </a:solidFill>
              <a:latin typeface="微软雅黑" panose="020b0503020204020204" charset="-122"/>
              <a:ea typeface="微软雅黑"/>
              <a:cs typeface="Times New Roman" panose="02020603050405020304" pitchFamily="18" charset="0"/>
            </a:endParaRPr>
          </a:p>
        </p:txBody>
      </p:sp>
      <p:sp>
        <p:nvSpPr>
          <p:cNvPr id="43" name="矩形 42"/>
          <p:cNvSpPr/>
          <p:nvPr>
            <p:custDataLst>
              <p:tags r:id="rId15"/>
            </p:custDataLst>
          </p:nvPr>
        </p:nvSpPr>
        <p:spPr>
          <a:xfrm>
            <a:off x="6477097" y="5931602"/>
            <a:ext cx="770890" cy="448945"/>
          </a:xfrm>
          <a:prstGeom prst="rect">
            <a:avLst/>
          </a:prstGeom>
          <a:noFill/>
        </p:spPr>
        <p:txBody>
          <a:bodyPr wrap="none" lIns="81134" tIns="40567" rIns="81134" bIns="4056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kern="100">
                <a:solidFill>
                  <a:srgbClr val="FF0000"/>
                </a:solidFill>
                <a:latin typeface="微软雅黑" panose="020b0503020204020204" charset="-122"/>
                <a:ea typeface="微软雅黑"/>
                <a:cs typeface="Times New Roman" panose="02020603050405020304" pitchFamily="18" charset="0"/>
              </a:rPr>
              <a:t>目的</a:t>
            </a:r>
            <a:endParaRPr lang="zh-CN" altLang="en-US" sz="2400" b="1" kern="100">
              <a:solidFill>
                <a:srgbClr val="FF0000"/>
              </a:solidFill>
              <a:latin typeface="微软雅黑" panose="020b0503020204020204" charset="-122"/>
              <a:ea typeface="微软雅黑"/>
              <a:cs typeface="Times New Roman" panose="02020603050405020304" pitchFamily="18" charset="0"/>
            </a:endParaRPr>
          </a:p>
        </p:txBody>
      </p:sp>
      <p:sp>
        <p:nvSpPr>
          <p:cNvPr id="37" name="矩形 36"/>
          <p:cNvSpPr/>
          <p:nvPr>
            <p:custDataLst>
              <p:tags r:id="rId16"/>
            </p:custDataLst>
          </p:nvPr>
        </p:nvSpPr>
        <p:spPr>
          <a:xfrm>
            <a:off x="8256270" y="5366875"/>
            <a:ext cx="1380490" cy="448945"/>
          </a:xfrm>
          <a:prstGeom prst="rect">
            <a:avLst/>
          </a:prstGeom>
          <a:noFill/>
        </p:spPr>
        <p:txBody>
          <a:bodyPr wrap="none" lIns="81134" tIns="40567" rIns="81134" bIns="4056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kern="100">
                <a:solidFill>
                  <a:srgbClr val="FF0000"/>
                </a:solidFill>
                <a:latin typeface="微软雅黑" panose="020b0503020204020204" charset="-122"/>
                <a:ea typeface="微软雅黑"/>
                <a:cs typeface="Times New Roman" panose="02020603050405020304" pitchFamily="18" charset="0"/>
              </a:rPr>
              <a:t>唯一标准</a:t>
            </a:r>
            <a:endParaRPr lang="zh-CN" altLang="en-US" sz="2400" b="1" kern="100">
              <a:solidFill>
                <a:srgbClr val="FF0000"/>
              </a:solidFill>
              <a:latin typeface="微软雅黑" panose="020b0503020204020204" charset="-122"/>
              <a:ea typeface="微软雅黑"/>
              <a:cs typeface="Times New Roman" panose="02020603050405020304" pitchFamily="18" charset="0"/>
            </a:endParaRPr>
          </a:p>
        </p:txBody>
      </p:sp>
      <p:sp>
        <p:nvSpPr>
          <p:cNvPr id="36" name="矩形 35"/>
          <p:cNvSpPr/>
          <p:nvPr>
            <p:custDataLst>
              <p:tags r:id="rId17"/>
            </p:custDataLst>
          </p:nvPr>
        </p:nvSpPr>
        <p:spPr>
          <a:xfrm>
            <a:off x="7107998" y="4814000"/>
            <a:ext cx="770890" cy="448945"/>
          </a:xfrm>
          <a:prstGeom prst="rect">
            <a:avLst/>
          </a:prstGeom>
          <a:noFill/>
        </p:spPr>
        <p:txBody>
          <a:bodyPr wrap="none" lIns="81134" tIns="40567" rIns="81134" bIns="4056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kern="100">
                <a:solidFill>
                  <a:srgbClr val="FF0000"/>
                </a:solidFill>
                <a:latin typeface="微软雅黑" panose="020b0503020204020204" charset="-122"/>
                <a:ea typeface="微软雅黑"/>
                <a:cs typeface="Times New Roman" panose="02020603050405020304" pitchFamily="18" charset="0"/>
              </a:rPr>
              <a:t>动力</a:t>
            </a:r>
            <a:endParaRPr lang="zh-CN" altLang="en-US" sz="2400" b="1" kern="100">
              <a:solidFill>
                <a:srgbClr val="FF0000"/>
              </a:solidFill>
              <a:latin typeface="微软雅黑" panose="020b0503020204020204" charset="-122"/>
              <a:ea typeface="微软雅黑"/>
              <a:cs typeface="Times New Roman" panose="02020603050405020304" pitchFamily="18" charset="0"/>
            </a:endParaRPr>
          </a:p>
        </p:txBody>
      </p:sp>
      <p:sp>
        <p:nvSpPr>
          <p:cNvPr id="33" name="矩形 32"/>
          <p:cNvSpPr/>
          <p:nvPr>
            <p:custDataLst>
              <p:tags r:id="rId18"/>
            </p:custDataLst>
          </p:nvPr>
        </p:nvSpPr>
        <p:spPr>
          <a:xfrm>
            <a:off x="2822880" y="4305155"/>
            <a:ext cx="1208466" cy="1774825"/>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zh-CN" altLang="en-US" sz="2400" b="1" kern="100">
                <a:solidFill>
                  <a:srgbClr val="000000"/>
                </a:solidFill>
                <a:latin typeface="微软雅黑" panose="020b0503020204020204" charset="-122"/>
                <a:ea typeface="微软雅黑"/>
              </a:rPr>
              <a:t>实践是认识的基础</a:t>
            </a:r>
            <a:endParaRPr lang="zh-CN" altLang="en-US" sz="2400" b="1" kern="100">
              <a:solidFill>
                <a:srgbClr val="000000"/>
              </a:solidFill>
              <a:latin typeface="微软雅黑" panose="020b0503020204020204" charset="-122"/>
              <a:ea typeface="微软雅黑"/>
              <a:cs typeface="Courier New" panose="02070309020205020404"/>
            </a:endParaRPr>
          </a:p>
        </p:txBody>
      </p:sp>
      <p:sp>
        <p:nvSpPr>
          <p:cNvPr id="34" name="矩形 33"/>
          <p:cNvSpPr/>
          <p:nvPr>
            <p:custDataLst>
              <p:tags r:id="rId19"/>
            </p:custDataLst>
          </p:nvPr>
        </p:nvSpPr>
        <p:spPr>
          <a:xfrm>
            <a:off x="2591758" y="3071562"/>
            <a:ext cx="7952557" cy="629285"/>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Aft>
                <a:spcPct val="0"/>
              </a:spcAft>
            </a:pPr>
            <a:r>
              <a:rPr lang="en-US" altLang="zh-CN" sz="2400" b="1" kern="100">
                <a:solidFill>
                  <a:srgbClr val="000000"/>
                </a:solidFill>
                <a:latin typeface="微软雅黑" panose="020b0503020204020204" charset="-122"/>
                <a:ea typeface="微软雅黑"/>
                <a:cs typeface="微软雅黑" panose="020b0503020204020204" charset="-122"/>
              </a:rPr>
              <a:t>—</a:t>
            </a:r>
            <a:r>
              <a:rPr lang="zh-CN" altLang="en-US" sz="2400" b="1" kern="100">
                <a:solidFill>
                  <a:srgbClr val="000000"/>
                </a:solidFill>
                <a:latin typeface="微软雅黑" panose="020b0503020204020204" charset="-122"/>
                <a:ea typeface="微软雅黑"/>
                <a:cs typeface="微软雅黑" panose="020b0503020204020204" charset="-122"/>
              </a:rPr>
              <a:t>含义：实践是人们改造</a:t>
            </a:r>
            <a:r>
              <a:rPr lang="zh-CN" altLang="en-US" sz="2400" b="1" kern="100" spc="-74">
                <a:solidFill>
                  <a:srgbClr val="FF0000"/>
                </a:solidFill>
                <a:latin typeface="微软雅黑" panose="020b0503020204020204" charset="-122"/>
                <a:ea typeface="微软雅黑"/>
                <a:cs typeface="Times New Roman" panose="02020603050405020304" pitchFamily="18" charset="0"/>
                <a:sym typeface="+mn-ea"/>
              </a:rPr>
              <a:t>客观世界</a:t>
            </a:r>
            <a:r>
              <a:rPr lang="zh-CN" altLang="en-US" sz="2400" b="1" kern="100">
                <a:solidFill>
                  <a:srgbClr val="000000"/>
                </a:solidFill>
                <a:latin typeface="微软雅黑" panose="020b0503020204020204" charset="-122"/>
                <a:ea typeface="微软雅黑"/>
                <a:cs typeface="微软雅黑" panose="020b0503020204020204" charset="-122"/>
              </a:rPr>
              <a:t>的物质活动</a:t>
            </a:r>
            <a:endParaRPr lang="zh-CN" altLang="en-US" sz="2400" b="1" kern="100">
              <a:solidFill>
                <a:srgbClr val="000000"/>
              </a:solidFill>
              <a:latin typeface="微软雅黑" panose="020b0503020204020204" charset="-122"/>
              <a:ea typeface="微软雅黑"/>
              <a:cs typeface="微软雅黑" panose="020b0503020204020204" charset="-122"/>
            </a:endParaRPr>
          </a:p>
        </p:txBody>
      </p:sp>
      <p:sp>
        <p:nvSpPr>
          <p:cNvPr id="16" name="矩形 15"/>
          <p:cNvSpPr/>
          <p:nvPr>
            <p:custDataLst>
              <p:tags r:id="rId20"/>
            </p:custDataLst>
          </p:nvPr>
        </p:nvSpPr>
        <p:spPr>
          <a:xfrm>
            <a:off x="1621020" y="4016441"/>
            <a:ext cx="1118555" cy="758825"/>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zh-CN" altLang="en-US" sz="2800" b="1" kern="100" spc="-74">
                <a:solidFill>
                  <a:srgbClr val="FF0000"/>
                </a:solidFill>
                <a:latin typeface="微软雅黑" panose="020b0503020204020204" charset="-122"/>
                <a:ea typeface="微软雅黑"/>
              </a:rPr>
              <a:t>实践</a:t>
            </a:r>
            <a:endParaRPr lang="zh-CN" altLang="en-US" sz="2800" b="1" kern="100" spc="-74">
              <a:solidFill>
                <a:srgbClr val="FF0000"/>
              </a:solidFill>
              <a:latin typeface="微软雅黑" panose="020b0503020204020204" charset="-122"/>
              <a:ea typeface="微软雅黑"/>
              <a:cs typeface="Times New Roman" panose="02020603050405020304" pitchFamily="18" charset="0"/>
            </a:endParaRPr>
          </a:p>
        </p:txBody>
      </p:sp>
      <p:cxnSp>
        <p:nvCxnSpPr>
          <p:cNvPr id="69" name="直接连接符 68"/>
          <p:cNvCxnSpPr/>
          <p:nvPr>
            <p:custDataLst>
              <p:tags r:id="rId21"/>
            </p:custDataLst>
          </p:nvPr>
        </p:nvCxnSpPr>
        <p:spPr>
          <a:xfrm>
            <a:off x="2470606" y="4435540"/>
            <a:ext cx="19353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直接箭头连接符 28"/>
          <p:cNvCxnSpPr/>
          <p:nvPr>
            <p:custDataLst>
              <p:tags r:id="rId22"/>
            </p:custDataLst>
          </p:nvPr>
        </p:nvCxnSpPr>
        <p:spPr>
          <a:xfrm flipH="1">
            <a:off x="2165059" y="2479741"/>
            <a:ext cx="0" cy="1421554"/>
          </a:xfrm>
          <a:prstGeom prst="straightConnector1">
            <a:avLst/>
          </a:prstGeom>
          <a:ln w="4445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38" name="矩形 37"/>
          <p:cNvSpPr/>
          <p:nvPr>
            <p:custDataLst>
              <p:tags r:id="rId23"/>
            </p:custDataLst>
          </p:nvPr>
        </p:nvSpPr>
        <p:spPr>
          <a:xfrm>
            <a:off x="2106295" y="2632075"/>
            <a:ext cx="445135" cy="1109345"/>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0000"/>
              </a:lnSpc>
              <a:spcAft>
                <a:spcPct val="0"/>
              </a:spcAft>
            </a:pPr>
            <a:r>
              <a:rPr lang="zh-CN" altLang="zh-CN" sz="2400" b="1" kern="100" spc="-74">
                <a:solidFill>
                  <a:srgbClr val="000000"/>
                </a:solidFill>
                <a:latin typeface="微软雅黑" panose="020b0503020204020204" charset="-122"/>
                <a:ea typeface="微软雅黑"/>
                <a:cs typeface="Times New Roman" panose="02020603050405020304" pitchFamily="18" charset="0"/>
              </a:rPr>
              <a:t>反作用</a:t>
            </a:r>
            <a:endParaRPr lang="zh-CN" altLang="zh-CN" sz="2400" b="1" kern="100" spc="-74">
              <a:solidFill>
                <a:srgbClr val="000000"/>
              </a:solidFill>
              <a:latin typeface="微软雅黑" panose="020b0503020204020204" charset="-122"/>
              <a:ea typeface="微软雅黑"/>
              <a:cs typeface="Times New Roman" panose="02020603050405020304" pitchFamily="18" charset="0"/>
            </a:endParaRPr>
          </a:p>
        </p:txBody>
      </p:sp>
      <p:sp>
        <p:nvSpPr>
          <p:cNvPr id="67" name="矩形 66"/>
          <p:cNvSpPr/>
          <p:nvPr>
            <p:custDataLst>
              <p:tags r:id="rId24"/>
            </p:custDataLst>
          </p:nvPr>
        </p:nvSpPr>
        <p:spPr>
          <a:xfrm>
            <a:off x="1451481" y="2636585"/>
            <a:ext cx="499844" cy="1071880"/>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Aft>
                <a:spcPct val="0"/>
              </a:spcAft>
            </a:pPr>
            <a:r>
              <a:rPr lang="zh-CN" altLang="zh-CN" sz="2400" b="1" kern="100" spc="-74">
                <a:solidFill>
                  <a:srgbClr val="000000"/>
                </a:solidFill>
                <a:latin typeface="微软雅黑" panose="020b0503020204020204" charset="-122"/>
                <a:ea typeface="微软雅黑"/>
                <a:cs typeface="Times New Roman" panose="02020603050405020304" pitchFamily="18" charset="0"/>
              </a:rPr>
              <a:t>决定</a:t>
            </a:r>
            <a:endParaRPr lang="zh-CN" altLang="zh-CN" sz="2400" b="1" kern="100" spc="-74">
              <a:solidFill>
                <a:srgbClr val="000000"/>
              </a:solidFill>
              <a:latin typeface="微软雅黑" panose="020b0503020204020204" charset="-122"/>
              <a:ea typeface="微软雅黑"/>
              <a:cs typeface="Times New Roman" panose="02020603050405020304" pitchFamily="18" charset="0"/>
            </a:endParaRPr>
          </a:p>
        </p:txBody>
      </p:sp>
      <p:cxnSp>
        <p:nvCxnSpPr>
          <p:cNvPr id="3" name="直接箭头连接符 2"/>
          <p:cNvCxnSpPr/>
          <p:nvPr>
            <p:custDataLst>
              <p:tags r:id="rId25"/>
            </p:custDataLst>
          </p:nvPr>
        </p:nvCxnSpPr>
        <p:spPr>
          <a:xfrm flipH="1" flipV="1">
            <a:off x="1911703" y="2495828"/>
            <a:ext cx="0" cy="1405466"/>
          </a:xfrm>
          <a:prstGeom prst="straightConnector1">
            <a:avLst/>
          </a:prstGeom>
          <a:ln w="4445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62" name="直接连接符 61"/>
          <p:cNvCxnSpPr/>
          <p:nvPr>
            <p:custDataLst>
              <p:tags r:id="rId26"/>
            </p:custDataLst>
          </p:nvPr>
        </p:nvCxnSpPr>
        <p:spPr>
          <a:xfrm flipH="1">
            <a:off x="2639760" y="1503533"/>
            <a:ext cx="8382" cy="6824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矩形 44"/>
          <p:cNvSpPr/>
          <p:nvPr>
            <p:custDataLst>
              <p:tags r:id="rId27"/>
            </p:custDataLst>
          </p:nvPr>
        </p:nvSpPr>
        <p:spPr>
          <a:xfrm>
            <a:off x="2551372" y="1628840"/>
            <a:ext cx="6923153" cy="666750"/>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solidFill>
                  <a:srgbClr val="000000"/>
                </a:solidFill>
                <a:latin typeface="微软雅黑" panose="020b0503020204020204" charset="-122"/>
                <a:ea typeface="微软雅黑"/>
                <a:cs typeface="微软雅黑" panose="020b0503020204020204" charset="-122"/>
              </a:rPr>
              <a:t>—  </a:t>
            </a:r>
            <a:r>
              <a:rPr lang="en-US" altLang="zh-CN" sz="2400" b="1" u="sng" kern="100">
                <a:solidFill>
                  <a:srgbClr val="FF0000"/>
                </a:solidFill>
                <a:latin typeface="微软雅黑" panose="020b0503020204020204" charset="-122"/>
                <a:ea typeface="微软雅黑"/>
                <a:cs typeface="微软雅黑" panose="020b0503020204020204" charset="-122"/>
              </a:rPr>
              <a:t>  ___   __  </a:t>
            </a:r>
            <a:r>
              <a:rPr lang="en-US" altLang="zh-CN" sz="2400" b="1" kern="100">
                <a:solidFill>
                  <a:srgbClr val="000000"/>
                </a:solidFill>
                <a:latin typeface="微软雅黑" panose="020b0503020204020204" charset="-122"/>
                <a:ea typeface="微软雅黑"/>
                <a:cs typeface="微软雅黑" panose="020b0503020204020204" charset="-122"/>
              </a:rPr>
              <a:t>   </a:t>
            </a:r>
            <a:r>
              <a:rPr lang="zh-CN" altLang="en-US" sz="2400" b="1" kern="100">
                <a:solidFill>
                  <a:srgbClr val="000000"/>
                </a:solidFill>
                <a:latin typeface="微软雅黑" panose="020b0503020204020204" charset="-122"/>
                <a:ea typeface="微软雅黑"/>
                <a:cs typeface="微软雅黑" panose="020b0503020204020204" charset="-122"/>
              </a:rPr>
              <a:t>是认识的初级阶段</a:t>
            </a:r>
            <a:endParaRPr lang="zh-CN" altLang="en-US" sz="2400" b="1" kern="100">
              <a:solidFill>
                <a:srgbClr val="000000"/>
              </a:solidFill>
              <a:latin typeface="微软雅黑" panose="020b0503020204020204" charset="-122"/>
              <a:ea typeface="微软雅黑"/>
              <a:cs typeface="微软雅黑" panose="020b0503020204020204" charset="-122"/>
            </a:endParaRPr>
          </a:p>
        </p:txBody>
      </p:sp>
      <p:cxnSp>
        <p:nvCxnSpPr>
          <p:cNvPr id="40" name="直接连接符 39"/>
          <p:cNvCxnSpPr/>
          <p:nvPr>
            <p:custDataLst>
              <p:tags r:id="rId28"/>
            </p:custDataLst>
          </p:nvPr>
        </p:nvCxnSpPr>
        <p:spPr>
          <a:xfrm>
            <a:off x="2440127" y="1810873"/>
            <a:ext cx="19353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3" name="矩形 62"/>
          <p:cNvSpPr/>
          <p:nvPr>
            <p:custDataLst>
              <p:tags r:id="rId29"/>
            </p:custDataLst>
          </p:nvPr>
        </p:nvSpPr>
        <p:spPr>
          <a:xfrm>
            <a:off x="2982641" y="1770235"/>
            <a:ext cx="1380490" cy="448945"/>
          </a:xfrm>
          <a:prstGeom prst="rect">
            <a:avLst/>
          </a:prstGeom>
          <a:noFill/>
        </p:spPr>
        <p:txBody>
          <a:bodyPr wrap="none" lIns="81134" tIns="40567" rIns="81134" bIns="4056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kern="100">
                <a:solidFill>
                  <a:srgbClr val="FF0000"/>
                </a:solidFill>
                <a:latin typeface="微软雅黑" panose="020b0503020204020204" charset="-122"/>
                <a:ea typeface="微软雅黑"/>
                <a:cs typeface="Times New Roman" panose="02020603050405020304" pitchFamily="18" charset="0"/>
              </a:rPr>
              <a:t>感性认识</a:t>
            </a:r>
            <a:endParaRPr lang="zh-CN" altLang="en-US" sz="2400" b="1" kern="100">
              <a:solidFill>
                <a:srgbClr val="FF0000"/>
              </a:solidFill>
              <a:latin typeface="微软雅黑" panose="020b0503020204020204" charset="-122"/>
              <a:ea typeface="微软雅黑"/>
              <a:cs typeface="Times New Roman" panose="02020603050405020304" pitchFamily="18" charset="0"/>
            </a:endParaRPr>
          </a:p>
        </p:txBody>
      </p:sp>
      <p:sp>
        <p:nvSpPr>
          <p:cNvPr id="30" name="矩形 29"/>
          <p:cNvSpPr/>
          <p:nvPr>
            <p:custDataLst>
              <p:tags r:id="rId30"/>
            </p:custDataLst>
          </p:nvPr>
        </p:nvSpPr>
        <p:spPr>
          <a:xfrm>
            <a:off x="2551373" y="1049722"/>
            <a:ext cx="7755210" cy="666750"/>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solidFill>
                  <a:srgbClr val="000000"/>
                </a:solidFill>
                <a:latin typeface="微软雅黑" panose="020b0503020204020204" charset="-122"/>
                <a:ea typeface="微软雅黑"/>
                <a:cs typeface="微软雅黑" panose="020b0503020204020204" charset="-122"/>
              </a:rPr>
              <a:t>—  </a:t>
            </a:r>
            <a:r>
              <a:rPr lang="zh-CN" altLang="en-US" sz="2400" b="1" kern="100">
                <a:solidFill>
                  <a:srgbClr val="000000"/>
                </a:solidFill>
                <a:latin typeface="微软雅黑" panose="020b0503020204020204" charset="-122"/>
                <a:ea typeface="微软雅黑"/>
                <a:cs typeface="微软雅黑" panose="020b0503020204020204" charset="-122"/>
                <a:sym typeface="+mn-ea"/>
              </a:rPr>
              <a:t>含义：主体对客体的</a:t>
            </a:r>
            <a:endParaRPr lang="zh-CN" altLang="en-US" sz="2400" b="1" u="sng" kern="100">
              <a:solidFill>
                <a:srgbClr val="000000"/>
              </a:solidFill>
              <a:latin typeface="微软雅黑" panose="020b0503020204020204" charset="-122"/>
              <a:ea typeface="微软雅黑"/>
              <a:cs typeface="微软雅黑" panose="020b0503020204020204" charset="-122"/>
              <a:sym typeface="+mn-ea"/>
            </a:endParaRPr>
          </a:p>
        </p:txBody>
      </p:sp>
      <p:sp>
        <p:nvSpPr>
          <p:cNvPr id="46" name="矩形 45"/>
          <p:cNvSpPr/>
          <p:nvPr>
            <p:custDataLst>
              <p:tags r:id="rId31"/>
            </p:custDataLst>
          </p:nvPr>
        </p:nvSpPr>
        <p:spPr>
          <a:xfrm>
            <a:off x="1628641" y="1413788"/>
            <a:ext cx="1036264" cy="758825"/>
          </a:xfrm>
          <a:prstGeom prst="rect">
            <a:avLst/>
          </a:prstGeom>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zh-CN" altLang="en-US" sz="2800" b="1" kern="100" spc="-74">
                <a:solidFill>
                  <a:srgbClr val="FF0000"/>
                </a:solidFill>
                <a:latin typeface="微软雅黑" panose="020b0503020204020204" charset="-122"/>
                <a:ea typeface="微软雅黑"/>
              </a:rPr>
              <a:t>认识</a:t>
            </a:r>
            <a:endParaRPr lang="zh-CN" altLang="en-US" sz="2800" b="1" kern="100" spc="-74">
              <a:solidFill>
                <a:srgbClr val="FF0000"/>
              </a:solidFill>
              <a:latin typeface="微软雅黑" panose="020b0503020204020204" charset="-122"/>
              <a:ea typeface="微软雅黑"/>
              <a:cs typeface="Times New Roman" panose="02020603050405020304" pitchFamily="18" charset="0"/>
            </a:endParaRPr>
          </a:p>
        </p:txBody>
      </p:sp>
      <p:cxnSp>
        <p:nvCxnSpPr>
          <p:cNvPr id="66" name="直接连接符 65"/>
          <p:cNvCxnSpPr/>
          <p:nvPr>
            <p:custDataLst>
              <p:tags r:id="rId32"/>
            </p:custDataLst>
          </p:nvPr>
        </p:nvCxnSpPr>
        <p:spPr>
          <a:xfrm flipV="1">
            <a:off x="2706431" y="5385078"/>
            <a:ext cx="281734" cy="44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矩形 5"/>
          <p:cNvSpPr/>
          <p:nvPr>
            <p:custDataLst>
              <p:tags r:id="rId33"/>
            </p:custDataLst>
          </p:nvPr>
        </p:nvSpPr>
        <p:spPr>
          <a:xfrm>
            <a:off x="541655" y="1610360"/>
            <a:ext cx="726440" cy="4052570"/>
          </a:xfrm>
          <a:prstGeom prst="rect">
            <a:avLst/>
          </a:prstGeom>
          <a:ln>
            <a:solidFill>
              <a:schemeClr val="tx1"/>
            </a:solidFill>
            <a:prstDash val="dashDot"/>
          </a:ln>
        </p:spPr>
        <p:txBody>
          <a:bodyPr wrap="square" lIns="114045" tIns="57020" rIns="114045" bIns="570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00000"/>
              </a:lnSpc>
              <a:spcAft>
                <a:spcPct val="0"/>
              </a:spcAft>
            </a:pPr>
            <a:r>
              <a:rPr lang="zh-CN" altLang="zh-CN" sz="3200" b="1" kern="100">
                <a:solidFill>
                  <a:srgbClr val="000000"/>
                </a:solidFill>
                <a:latin typeface="微软雅黑" panose="020b0503020204020204" charset="-122"/>
                <a:ea typeface="微软雅黑"/>
                <a:cs typeface="Courier New" panose="02070309020205020404"/>
              </a:rPr>
              <a:t>人的认识从何而来</a:t>
            </a:r>
            <a:endParaRPr lang="zh-CN" altLang="zh-CN" sz="3200" b="1" kern="100">
              <a:solidFill>
                <a:srgbClr val="000000"/>
              </a:solidFill>
              <a:latin typeface="微软雅黑" panose="020b0503020204020204" charset="-122"/>
              <a:ea typeface="微软雅黑"/>
              <a:cs typeface="Courier New" panose="02070309020205020404"/>
            </a:endParaRPr>
          </a:p>
        </p:txBody>
      </p:sp>
      <p:cxnSp>
        <p:nvCxnSpPr>
          <p:cNvPr id="71" name="直接连接符 70"/>
          <p:cNvCxnSpPr/>
          <p:nvPr>
            <p:custDataLst>
              <p:tags r:id="rId34"/>
            </p:custDataLst>
          </p:nvPr>
        </p:nvCxnSpPr>
        <p:spPr>
          <a:xfrm>
            <a:off x="1445010" y="1773620"/>
            <a:ext cx="19353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直接连接符 71"/>
          <p:cNvCxnSpPr/>
          <p:nvPr>
            <p:custDataLst>
              <p:tags r:id="rId35"/>
            </p:custDataLst>
          </p:nvPr>
        </p:nvCxnSpPr>
        <p:spPr>
          <a:xfrm>
            <a:off x="1445771" y="4537987"/>
            <a:ext cx="19353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直接连接符 72"/>
          <p:cNvCxnSpPr/>
          <p:nvPr>
            <p:custDataLst>
              <p:tags r:id="rId36"/>
            </p:custDataLst>
          </p:nvPr>
        </p:nvCxnSpPr>
        <p:spPr>
          <a:xfrm>
            <a:off x="1257568" y="3356040"/>
            <a:ext cx="19353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直接连接符 75"/>
          <p:cNvCxnSpPr/>
          <p:nvPr>
            <p:custDataLst>
              <p:tags r:id="rId37"/>
            </p:custDataLst>
          </p:nvPr>
        </p:nvCxnSpPr>
        <p:spPr>
          <a:xfrm flipH="1">
            <a:off x="1445772" y="1773620"/>
            <a:ext cx="6095" cy="277368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custDataLst>
              <p:tags r:id="rId38"/>
            </p:custDataLst>
          </p:nvPr>
        </p:nvCxnSpPr>
        <p:spPr>
          <a:xfrm>
            <a:off x="2646998" y="1519832"/>
            <a:ext cx="4572" cy="111696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3" name="矩形 82"/>
          <p:cNvSpPr/>
          <p:nvPr>
            <p:custDataLst>
              <p:tags r:id="rId39"/>
            </p:custDataLst>
          </p:nvPr>
        </p:nvSpPr>
        <p:spPr>
          <a:xfrm>
            <a:off x="5773502" y="1164234"/>
            <a:ext cx="1380490" cy="448945"/>
          </a:xfrm>
          <a:prstGeom prst="rect">
            <a:avLst/>
          </a:prstGeom>
          <a:noFill/>
        </p:spPr>
        <p:txBody>
          <a:bodyPr wrap="none" lIns="81134" tIns="40567" rIns="81134" bIns="4056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kern="100">
                <a:solidFill>
                  <a:srgbClr val="FF0000"/>
                </a:solidFill>
                <a:latin typeface="微软雅黑" panose="020b0503020204020204" charset="-122"/>
                <a:ea typeface="微软雅黑"/>
                <a:cs typeface="Times New Roman" panose="02020603050405020304" pitchFamily="18" charset="0"/>
              </a:rPr>
              <a:t>能动反映</a:t>
            </a:r>
            <a:endParaRPr lang="zh-CN" altLang="en-US" sz="2400" b="1" kern="100">
              <a:solidFill>
                <a:srgbClr val="FF0000"/>
              </a:solidFill>
              <a:latin typeface="微软雅黑" panose="020b0503020204020204" charset="-122"/>
              <a:ea typeface="微软雅黑"/>
              <a:cs typeface="Times New Roman" panose="02020603050405020304" pitchFamily="18" charset="0"/>
            </a:endParaRPr>
          </a:p>
        </p:txBody>
      </p:sp>
      <p:cxnSp>
        <p:nvCxnSpPr>
          <p:cNvPr id="84" name="直接连接符 83"/>
          <p:cNvCxnSpPr/>
          <p:nvPr>
            <p:custDataLst>
              <p:tags r:id="rId40"/>
            </p:custDataLst>
          </p:nvPr>
        </p:nvCxnSpPr>
        <p:spPr>
          <a:xfrm flipV="1">
            <a:off x="5826078" y="1610003"/>
            <a:ext cx="1327522" cy="2032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85" name="New picture"/>
          <p:cNvPicPr/>
          <p:nvPr>
            <p:custDataLst>
              <p:tags r:id="rId42"/>
            </p:custDataLst>
          </p:nvPr>
        </p:nvPicPr>
        <p:blipFill>
          <a:blip r:embed="rId41"/>
          <a:stretch>
            <a:fillRect/>
          </a:stretch>
        </p:blipFill>
        <p:spPr>
          <a:xfrm>
            <a:off x="14309911" y="13902266"/>
            <a:ext cx="411457" cy="338666"/>
          </a:xfrm>
          <a:prstGeom prst="cube">
            <a:avLst/>
          </a:prstGeom>
        </p:spPr>
      </p:pic>
      <p:sp>
        <p:nvSpPr>
          <p:cNvPr id="4" name="矩形 3"/>
          <p:cNvSpPr/>
          <p:nvPr>
            <p:custDataLst>
              <p:tags r:id="rId43"/>
            </p:custDataLst>
          </p:nvPr>
        </p:nvSpPr>
        <p:spPr>
          <a:xfrm>
            <a:off x="8744585" y="4432935"/>
            <a:ext cx="3165475" cy="82994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zh-CN" altLang="en-US" sz="2400" b="1">
                <a:latin typeface="微软雅黑" panose="020b0503020204020204" charset="-122"/>
                <a:ea typeface="微软雅黑"/>
              </a:rPr>
              <a:t>坚持</a:t>
            </a:r>
            <a:r>
              <a:rPr lang="zh-CN" altLang="en-US" sz="2400" b="1">
                <a:solidFill>
                  <a:srgbClr val="FF0000"/>
                </a:solidFill>
                <a:latin typeface="微软雅黑" panose="020b0503020204020204" charset="-122"/>
                <a:ea typeface="微软雅黑"/>
              </a:rPr>
              <a:t>实践第一</a:t>
            </a:r>
            <a:r>
              <a:rPr lang="zh-CN" altLang="en-US" sz="2400" b="1">
                <a:latin typeface="微软雅黑" panose="020b0503020204020204" charset="-122"/>
                <a:ea typeface="微软雅黑"/>
              </a:rPr>
              <a:t>的观点，积极投身</a:t>
            </a:r>
            <a:r>
              <a:rPr lang="zh-CN" altLang="en-US" sz="2400" b="1">
                <a:solidFill>
                  <a:srgbClr val="FF0000"/>
                </a:solidFill>
                <a:latin typeface="微软雅黑" panose="020b0503020204020204" charset="-122"/>
                <a:ea typeface="微软雅黑"/>
              </a:rPr>
              <a:t>社会实践</a:t>
            </a:r>
            <a:r>
              <a:rPr lang="zh-CN" altLang="en-US" sz="2400" b="1">
                <a:latin typeface="微软雅黑" panose="020b0503020204020204" charset="-122"/>
                <a:ea typeface="微软雅黑"/>
              </a:rPr>
              <a:t>。</a:t>
            </a:r>
            <a:endParaRPr lang="zh-CN" altLang="en-US" sz="2400" b="1">
              <a:latin typeface="微软雅黑" panose="020b0503020204020204" charset="-122"/>
              <a:ea typeface="微软雅黑"/>
            </a:endParaRPr>
          </a:p>
        </p:txBody>
      </p:sp>
      <p:sp>
        <p:nvSpPr>
          <p:cNvPr id="5" name="矩形 4"/>
          <p:cNvSpPr/>
          <p:nvPr>
            <p:custDataLst>
              <p:tags r:id="rId44"/>
            </p:custDataLst>
          </p:nvPr>
        </p:nvSpPr>
        <p:spPr>
          <a:xfrm>
            <a:off x="8744585" y="1304290"/>
            <a:ext cx="3165475" cy="156845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zh-CN" altLang="en-US" sz="2400" b="1">
                <a:latin typeface="微软雅黑" panose="020b0503020204020204" charset="-122"/>
                <a:ea typeface="微软雅黑"/>
              </a:rPr>
              <a:t>重视</a:t>
            </a:r>
            <a:r>
              <a:rPr lang="zh-CN" altLang="en-US" sz="2400" b="1">
                <a:solidFill>
                  <a:srgbClr val="FF0000"/>
                </a:solidFill>
                <a:latin typeface="微软雅黑" panose="020b0503020204020204" charset="-122"/>
                <a:ea typeface="微软雅黑"/>
              </a:rPr>
              <a:t>认识的反作用</a:t>
            </a:r>
            <a:r>
              <a:rPr lang="zh-CN" altLang="en-US" sz="2400" b="1">
                <a:latin typeface="微软雅黑" panose="020b0503020204020204" charset="-122"/>
                <a:ea typeface="微软雅黑"/>
              </a:rPr>
              <a:t>，重视</a:t>
            </a:r>
            <a:r>
              <a:rPr lang="zh-CN" altLang="en-US" sz="2400" b="1">
                <a:solidFill>
                  <a:srgbClr val="FF0000"/>
                </a:solidFill>
                <a:latin typeface="微软雅黑" panose="020b0503020204020204" charset="-122"/>
                <a:ea typeface="微软雅黑"/>
              </a:rPr>
              <a:t>科学理论</a:t>
            </a:r>
            <a:r>
              <a:rPr lang="zh-CN" altLang="en-US" sz="2400" b="1">
                <a:latin typeface="微软雅黑" panose="020b0503020204020204" charset="-122"/>
                <a:ea typeface="微软雅黑"/>
              </a:rPr>
              <a:t>的指导作用，做到</a:t>
            </a:r>
            <a:r>
              <a:rPr lang="zh-CN" altLang="en-US" sz="2400" b="1">
                <a:solidFill>
                  <a:srgbClr val="FF0000"/>
                </a:solidFill>
                <a:latin typeface="微软雅黑" panose="020b0503020204020204" charset="-122"/>
                <a:ea typeface="微软雅黑"/>
              </a:rPr>
              <a:t>理论与实践具体的历史的统一</a:t>
            </a:r>
            <a:endParaRPr lang="zh-CN" altLang="en-US" sz="2400" b="1">
              <a:solidFill>
                <a:srgbClr val="FF0000"/>
              </a:solidFill>
              <a:latin typeface="微软雅黑" panose="020b0503020204020204" charset="-122"/>
              <a:ea typeface="微软雅黑"/>
            </a:endParaRPr>
          </a:p>
        </p:txBody>
      </p:sp>
      <p:sp>
        <p:nvSpPr>
          <p:cNvPr id="2" name="文本框 1"/>
          <p:cNvSpPr txBox="1"/>
          <p:nvPr>
            <p:custDataLst>
              <p:tags r:id="rId45"/>
            </p:custDataLst>
          </p:nvPr>
        </p:nvSpPr>
        <p:spPr>
          <a:xfrm>
            <a:off x="541020" y="415925"/>
            <a:ext cx="1754505" cy="748030"/>
          </a:xfrm>
          <a:prstGeom prst="rect">
            <a:avLst/>
          </a:prstGeom>
          <a:gradFill>
            <a:gsLst>
              <a:gs pos="0">
                <a:srgbClr val="E30000"/>
              </a:gs>
              <a:gs pos="100000">
                <a:srgbClr val="760303"/>
              </a:gs>
            </a:gsLst>
            <a:lin ang="5400000" scaled="0"/>
          </a:gradFill>
          <a:ln>
            <a:noFill/>
          </a:ln>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eaLnBrk="0" hangingPunct="0">
              <a:lnSpc>
                <a:spcPct val="100000"/>
              </a:lnSpc>
            </a:pPr>
            <a:r>
              <a:rPr lang="zh-CN" altLang="en-US" sz="4265" b="1">
                <a:solidFill>
                  <a:schemeClr val="bg1"/>
                </a:solidFill>
                <a:effectLst/>
                <a:latin typeface="微软雅黑" panose="020b0503020204020204" charset="-122"/>
                <a:ea typeface="微软雅黑"/>
                <a:cs typeface="微软雅黑" panose="020b0503020204020204" charset="-122"/>
                <a:sym typeface="+mn-ea"/>
              </a:rPr>
              <a:t>复习</a:t>
            </a:r>
            <a:endParaRPr lang="zh-CN" altLang="en-US" sz="4265" b="1">
              <a:solidFill>
                <a:schemeClr val="bg1"/>
              </a:solidFill>
              <a:effectLst/>
              <a:latin typeface="微软雅黑" panose="020b0503020204020204" charset="-122"/>
              <a:ea typeface="微软雅黑"/>
              <a:cs typeface="微软雅黑" panose="020b0503020204020204" charset="-122"/>
              <a:sym typeface="+mn-ea"/>
            </a:endParaRPr>
          </a:p>
        </p:txBody>
      </p:sp>
    </p:spTree>
    <p:custDataLst>
      <p:tags r:id="rId4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p:cTn id="7" dur="500" fill="hold"/>
                                        <p:tgtEl>
                                          <p:spTgt spid="83"/>
                                        </p:tgtEl>
                                        <p:attrNameLst>
                                          <p:attrName>ppt_w</p:attrName>
                                        </p:attrNameLst>
                                      </p:cBhvr>
                                      <p:tavLst>
                                        <p:tav tm="0">
                                          <p:val>
                                            <p:fltVal val="0"/>
                                          </p:val>
                                        </p:tav>
                                        <p:tav tm="100000">
                                          <p:val>
                                            <p:strVal val="#ppt_w"/>
                                          </p:val>
                                        </p:tav>
                                      </p:tavLst>
                                    </p:anim>
                                    <p:anim calcmode="lin" valueType="num">
                                      <p:cBhvr>
                                        <p:cTn id="8" dur="500" fill="hold"/>
                                        <p:tgtEl>
                                          <p:spTgt spid="83"/>
                                        </p:tgtEl>
                                        <p:attrNameLst>
                                          <p:attrName>ppt_h</p:attrName>
                                        </p:attrNameLst>
                                      </p:cBhvr>
                                      <p:tavLst>
                                        <p:tav tm="0">
                                          <p:val>
                                            <p:fltVal val="0"/>
                                          </p:val>
                                        </p:tav>
                                        <p:tav tm="100000">
                                          <p:val>
                                            <p:strVal val="#ppt_h"/>
                                          </p:val>
                                        </p:tav>
                                      </p:tavLst>
                                    </p:anim>
                                    <p:animEffect transition="in" filter="fade">
                                      <p:cBhvr>
                                        <p:cTn id="9" dur="500"/>
                                        <p:tgtEl>
                                          <p:spTgt spid="83"/>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3" presetClass="entr" presetSubtype="16" dur="500" fill="hold" grpId="0" nodeType="clickEffect">
                                  <p:stCondLst>
                                    <p:cond delay="0"/>
                                  </p:stCondLst>
                                  <p:childTnLst>
                                    <p:set>
                                      <p:cBhvr>
                                        <p:cTn id="13" dur="1" fill="hold">
                                          <p:stCondLst>
                                            <p:cond delay="0"/>
                                          </p:stCondLst>
                                        </p:cTn>
                                        <p:tgtEl>
                                          <p:spTgt spid="63"/>
                                        </p:tgtEl>
                                        <p:attrNameLst>
                                          <p:attrName>style.visibility</p:attrName>
                                        </p:attrNameLst>
                                      </p:cBhvr>
                                      <p:to>
                                        <p:strVal val="visible"/>
                                      </p:to>
                                    </p:set>
                                    <p:anim calcmode="lin" valueType="num">
                                      <p:cBhvr>
                                        <p:cTn id="14" dur="500" fill="hold"/>
                                        <p:tgtEl>
                                          <p:spTgt spid="63"/>
                                        </p:tgtEl>
                                        <p:attrNameLst>
                                          <p:attrName>ppt_w</p:attrName>
                                        </p:attrNameLst>
                                      </p:cBhvr>
                                      <p:tavLst>
                                        <p:tav tm="0">
                                          <p:val>
                                            <p:fltVal val="0"/>
                                          </p:val>
                                        </p:tav>
                                        <p:tav tm="100000">
                                          <p:val>
                                            <p:strVal val="#ppt_w"/>
                                          </p:val>
                                        </p:tav>
                                      </p:tavLst>
                                    </p:anim>
                                    <p:anim calcmode="lin" valueType="num">
                                      <p:cBhvr>
                                        <p:cTn id="15" dur="500" fill="hold"/>
                                        <p:tgtEl>
                                          <p:spTgt spid="63"/>
                                        </p:tgtEl>
                                        <p:attrNameLst>
                                          <p:attrName>ppt_h</p:attrName>
                                        </p:attrNameLst>
                                      </p:cBhvr>
                                      <p:tavLst>
                                        <p:tav tm="0">
                                          <p:val>
                                            <p:fltVal val="0"/>
                                          </p:val>
                                        </p:tav>
                                        <p:tav tm="100000">
                                          <p:val>
                                            <p:strVal val="#ppt_h"/>
                                          </p:val>
                                        </p:tav>
                                      </p:tavLst>
                                    </p:anim>
                                    <p:animEffect transition="in" filter="fade">
                                      <p:cBhvr>
                                        <p:cTn id="16" dur="500"/>
                                        <p:tgtEl>
                                          <p:spTgt spid="63"/>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53" presetClass="entr" presetSubtype="16" dur="500" fill="hold" grpId="0" nodeType="clickEffect">
                                  <p:stCondLst>
                                    <p:cond delay="0"/>
                                  </p:stCondLst>
                                  <p:childTnLst>
                                    <p:set>
                                      <p:cBhvr>
                                        <p:cTn id="20" dur="1" fill="hold">
                                          <p:stCondLst>
                                            <p:cond delay="0"/>
                                          </p:stCondLst>
                                        </p:cTn>
                                        <p:tgtEl>
                                          <p:spTgt spid="81"/>
                                        </p:tgtEl>
                                        <p:attrNameLst>
                                          <p:attrName>style.visibility</p:attrName>
                                        </p:attrNameLst>
                                      </p:cBhvr>
                                      <p:to>
                                        <p:strVal val="visible"/>
                                      </p:to>
                                    </p:set>
                                    <p:anim calcmode="lin" valueType="num">
                                      <p:cBhvr>
                                        <p:cTn id="21" dur="500" fill="hold"/>
                                        <p:tgtEl>
                                          <p:spTgt spid="81"/>
                                        </p:tgtEl>
                                        <p:attrNameLst>
                                          <p:attrName>ppt_w</p:attrName>
                                        </p:attrNameLst>
                                      </p:cBhvr>
                                      <p:tavLst>
                                        <p:tav tm="0">
                                          <p:val>
                                            <p:fltVal val="0"/>
                                          </p:val>
                                        </p:tav>
                                        <p:tav tm="100000">
                                          <p:val>
                                            <p:strVal val="#ppt_w"/>
                                          </p:val>
                                        </p:tav>
                                      </p:tavLst>
                                    </p:anim>
                                    <p:anim calcmode="lin" valueType="num">
                                      <p:cBhvr>
                                        <p:cTn id="22" dur="500" fill="hold"/>
                                        <p:tgtEl>
                                          <p:spTgt spid="81"/>
                                        </p:tgtEl>
                                        <p:attrNameLst>
                                          <p:attrName>ppt_h</p:attrName>
                                        </p:attrNameLst>
                                      </p:cBhvr>
                                      <p:tavLst>
                                        <p:tav tm="0">
                                          <p:val>
                                            <p:fltVal val="0"/>
                                          </p:val>
                                        </p:tav>
                                        <p:tav tm="100000">
                                          <p:val>
                                            <p:strVal val="#ppt_h"/>
                                          </p:val>
                                        </p:tav>
                                      </p:tavLst>
                                    </p:anim>
                                    <p:animEffect transition="in" filter="fade">
                                      <p:cBhvr>
                                        <p:cTn id="23" dur="500"/>
                                        <p:tgtEl>
                                          <p:spTgt spid="81"/>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53" presetClass="entr" presetSubtype="16" dur="500" fill="hold" grpId="0" nodeType="clickEffect">
                                  <p:stCondLst>
                                    <p:cond delay="0"/>
                                  </p:stCondLst>
                                  <p:childTnLst>
                                    <p:set>
                                      <p:cBhvr>
                                        <p:cTn id="27" dur="1" fill="hold">
                                          <p:stCondLst>
                                            <p:cond delay="0"/>
                                          </p:stCondLst>
                                        </p:cTn>
                                        <p:tgtEl>
                                          <p:spTgt spid="35"/>
                                        </p:tgtEl>
                                        <p:attrNameLst>
                                          <p:attrName>style.visibility</p:attrName>
                                        </p:attrNameLst>
                                      </p:cBhvr>
                                      <p:to>
                                        <p:strVal val="visible"/>
                                      </p:to>
                                    </p:set>
                                    <p:anim calcmode="lin" valueType="num">
                                      <p:cBhvr>
                                        <p:cTn id="28" dur="500" fill="hold"/>
                                        <p:tgtEl>
                                          <p:spTgt spid="35"/>
                                        </p:tgtEl>
                                        <p:attrNameLst>
                                          <p:attrName>ppt_w</p:attrName>
                                        </p:attrNameLst>
                                      </p:cBhvr>
                                      <p:tavLst>
                                        <p:tav tm="0">
                                          <p:val>
                                            <p:fltVal val="0"/>
                                          </p:val>
                                        </p:tav>
                                        <p:tav tm="100000">
                                          <p:val>
                                            <p:strVal val="#ppt_w"/>
                                          </p:val>
                                        </p:tav>
                                      </p:tavLst>
                                    </p:anim>
                                    <p:anim calcmode="lin" valueType="num">
                                      <p:cBhvr>
                                        <p:cTn id="29" dur="500" fill="hold"/>
                                        <p:tgtEl>
                                          <p:spTgt spid="35"/>
                                        </p:tgtEl>
                                        <p:attrNameLst>
                                          <p:attrName>ppt_h</p:attrName>
                                        </p:attrNameLst>
                                      </p:cBhvr>
                                      <p:tavLst>
                                        <p:tav tm="0">
                                          <p:val>
                                            <p:fltVal val="0"/>
                                          </p:val>
                                        </p:tav>
                                        <p:tav tm="100000">
                                          <p:val>
                                            <p:strVal val="#ppt_h"/>
                                          </p:val>
                                        </p:tav>
                                      </p:tavLst>
                                    </p:anim>
                                    <p:animEffect transition="in" filter="fade">
                                      <p:cBhvr>
                                        <p:cTn id="30" dur="500"/>
                                        <p:tgtEl>
                                          <p:spTgt spid="35"/>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53" presetClass="entr" presetSubtype="16" dur="500" fill="hold" grpId="0" nodeType="clickEffect">
                                  <p:stCondLst>
                                    <p:cond delay="0"/>
                                  </p:stCondLst>
                                  <p:childTnLst>
                                    <p:set>
                                      <p:cBhvr>
                                        <p:cTn id="34" dur="1" fill="hold">
                                          <p:stCondLst>
                                            <p:cond delay="0"/>
                                          </p:stCondLst>
                                        </p:cTn>
                                        <p:tgtEl>
                                          <p:spTgt spid="36"/>
                                        </p:tgtEl>
                                        <p:attrNameLst>
                                          <p:attrName>style.visibility</p:attrName>
                                        </p:attrNameLst>
                                      </p:cBhvr>
                                      <p:to>
                                        <p:strVal val="visible"/>
                                      </p:to>
                                    </p:set>
                                    <p:anim calcmode="lin" valueType="num">
                                      <p:cBhvr>
                                        <p:cTn id="35" dur="500" fill="hold"/>
                                        <p:tgtEl>
                                          <p:spTgt spid="36"/>
                                        </p:tgtEl>
                                        <p:attrNameLst>
                                          <p:attrName>ppt_w</p:attrName>
                                        </p:attrNameLst>
                                      </p:cBhvr>
                                      <p:tavLst>
                                        <p:tav tm="0">
                                          <p:val>
                                            <p:fltVal val="0"/>
                                          </p:val>
                                        </p:tav>
                                        <p:tav tm="100000">
                                          <p:val>
                                            <p:strVal val="#ppt_w"/>
                                          </p:val>
                                        </p:tav>
                                      </p:tavLst>
                                    </p:anim>
                                    <p:anim calcmode="lin" valueType="num">
                                      <p:cBhvr>
                                        <p:cTn id="36" dur="500" fill="hold"/>
                                        <p:tgtEl>
                                          <p:spTgt spid="36"/>
                                        </p:tgtEl>
                                        <p:attrNameLst>
                                          <p:attrName>ppt_h</p:attrName>
                                        </p:attrNameLst>
                                      </p:cBhvr>
                                      <p:tavLst>
                                        <p:tav tm="0">
                                          <p:val>
                                            <p:fltVal val="0"/>
                                          </p:val>
                                        </p:tav>
                                        <p:tav tm="100000">
                                          <p:val>
                                            <p:strVal val="#ppt_h"/>
                                          </p:val>
                                        </p:tav>
                                      </p:tavLst>
                                    </p:anim>
                                    <p:animEffect transition="in" filter="fade">
                                      <p:cBhvr>
                                        <p:cTn id="37" dur="500"/>
                                        <p:tgtEl>
                                          <p:spTgt spid="36"/>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53" presetClass="entr" presetSubtype="16" dur="500" fill="hold" grpId="0" nodeType="clickEffect">
                                  <p:stCondLst>
                                    <p:cond delay="0"/>
                                  </p:stCondLst>
                                  <p:childTnLst>
                                    <p:set>
                                      <p:cBhvr>
                                        <p:cTn id="41" dur="1" fill="hold">
                                          <p:stCondLst>
                                            <p:cond delay="0"/>
                                          </p:stCondLst>
                                        </p:cTn>
                                        <p:tgtEl>
                                          <p:spTgt spid="37"/>
                                        </p:tgtEl>
                                        <p:attrNameLst>
                                          <p:attrName>style.visibility</p:attrName>
                                        </p:attrNameLst>
                                      </p:cBhvr>
                                      <p:to>
                                        <p:strVal val="visible"/>
                                      </p:to>
                                    </p:set>
                                    <p:anim calcmode="lin" valueType="num">
                                      <p:cBhvr>
                                        <p:cTn id="42" dur="500" fill="hold"/>
                                        <p:tgtEl>
                                          <p:spTgt spid="37"/>
                                        </p:tgtEl>
                                        <p:attrNameLst>
                                          <p:attrName>ppt_w</p:attrName>
                                        </p:attrNameLst>
                                      </p:cBhvr>
                                      <p:tavLst>
                                        <p:tav tm="0">
                                          <p:val>
                                            <p:fltVal val="0"/>
                                          </p:val>
                                        </p:tav>
                                        <p:tav tm="100000">
                                          <p:val>
                                            <p:strVal val="#ppt_w"/>
                                          </p:val>
                                        </p:tav>
                                      </p:tavLst>
                                    </p:anim>
                                    <p:anim calcmode="lin" valueType="num">
                                      <p:cBhvr>
                                        <p:cTn id="43" dur="500" fill="hold"/>
                                        <p:tgtEl>
                                          <p:spTgt spid="37"/>
                                        </p:tgtEl>
                                        <p:attrNameLst>
                                          <p:attrName>ppt_h</p:attrName>
                                        </p:attrNameLst>
                                      </p:cBhvr>
                                      <p:tavLst>
                                        <p:tav tm="0">
                                          <p:val>
                                            <p:fltVal val="0"/>
                                          </p:val>
                                        </p:tav>
                                        <p:tav tm="100000">
                                          <p:val>
                                            <p:strVal val="#ppt_h"/>
                                          </p:val>
                                        </p:tav>
                                      </p:tavLst>
                                    </p:anim>
                                    <p:animEffect transition="in" filter="fade">
                                      <p:cBhvr>
                                        <p:cTn id="44" dur="500"/>
                                        <p:tgtEl>
                                          <p:spTgt spid="37"/>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53" presetClass="entr" presetSubtype="16" dur="500" fill="hold" grpId="0" nodeType="clickEffect">
                                  <p:stCondLst>
                                    <p:cond delay="0"/>
                                  </p:stCondLst>
                                  <p:childTnLst>
                                    <p:set>
                                      <p:cBhvr>
                                        <p:cTn id="48" dur="1" fill="hold">
                                          <p:stCondLst>
                                            <p:cond delay="0"/>
                                          </p:stCondLst>
                                        </p:cTn>
                                        <p:tgtEl>
                                          <p:spTgt spid="43"/>
                                        </p:tgtEl>
                                        <p:attrNameLst>
                                          <p:attrName>style.visibility</p:attrName>
                                        </p:attrNameLst>
                                      </p:cBhvr>
                                      <p:to>
                                        <p:strVal val="visible"/>
                                      </p:to>
                                    </p:set>
                                    <p:anim calcmode="lin" valueType="num">
                                      <p:cBhvr>
                                        <p:cTn id="49" dur="500" fill="hold"/>
                                        <p:tgtEl>
                                          <p:spTgt spid="43"/>
                                        </p:tgtEl>
                                        <p:attrNameLst>
                                          <p:attrName>ppt_w</p:attrName>
                                        </p:attrNameLst>
                                      </p:cBhvr>
                                      <p:tavLst>
                                        <p:tav tm="0">
                                          <p:val>
                                            <p:fltVal val="0"/>
                                          </p:val>
                                        </p:tav>
                                        <p:tav tm="100000">
                                          <p:val>
                                            <p:strVal val="#ppt_w"/>
                                          </p:val>
                                        </p:tav>
                                      </p:tavLst>
                                    </p:anim>
                                    <p:anim calcmode="lin" valueType="num">
                                      <p:cBhvr>
                                        <p:cTn id="50" dur="500" fill="hold"/>
                                        <p:tgtEl>
                                          <p:spTgt spid="43"/>
                                        </p:tgtEl>
                                        <p:attrNameLst>
                                          <p:attrName>ppt_h</p:attrName>
                                        </p:attrNameLst>
                                      </p:cBhvr>
                                      <p:tavLst>
                                        <p:tav tm="0">
                                          <p:val>
                                            <p:fltVal val="0"/>
                                          </p:val>
                                        </p:tav>
                                        <p:tav tm="100000">
                                          <p:val>
                                            <p:strVal val="#ppt_h"/>
                                          </p:val>
                                        </p:tav>
                                      </p:tavLst>
                                    </p:anim>
                                    <p:animEffect transition="in" filter="fade">
                                      <p:cBhvr>
                                        <p:cTn id="51" dur="500"/>
                                        <p:tgtEl>
                                          <p:spTgt spid="43"/>
                                        </p:tgtEl>
                                      </p:cBhvr>
                                    </p:animEffect>
                                  </p:childTnLst>
                                </p:cTn>
                              </p:par>
                            </p:childTnLst>
                          </p:cTn>
                        </p:par>
                      </p:childTnLst>
                    </p:cTn>
                  </p:par>
                  <p:par>
                    <p:cTn id="52" fill="hold" nodeType="clickPar">
                      <p:stCondLst>
                        <p:cond delay="indefinite"/>
                      </p:stCondLst>
                      <p:childTnLst>
                        <p:par>
                          <p:cTn id="53" fill="hold">
                            <p:stCondLst>
                              <p:cond delay="0"/>
                            </p:stCondLst>
                            <p:childTnLst>
                              <p:par>
                                <p:cTn id="54" presetID="2" presetClass="entr" presetSubtype="4" dur="500" fill="hold" grpId="0" nodeType="clickEffect">
                                  <p:stCondLst>
                                    <p:cond delay="0"/>
                                  </p:stCondLst>
                                  <p:childTnLst>
                                    <p:set>
                                      <p:cBhvr>
                                        <p:cTn id="55" dur="1" fill="hold">
                                          <p:stCondLst>
                                            <p:cond delay="0"/>
                                          </p:stCondLst>
                                        </p:cTn>
                                        <p:tgtEl>
                                          <p:spTgt spid="4"/>
                                        </p:tgtEl>
                                        <p:attrNameLst>
                                          <p:attrName>style.visibility</p:attrName>
                                        </p:attrNameLst>
                                      </p:cBhvr>
                                      <p:to>
                                        <p:strVal val="visible"/>
                                      </p:to>
                                    </p:set>
                                    <p:anim calcmode="lin" valueType="num">
                                      <p:cBhvr additive="base">
                                        <p:cTn id="56" dur="500" fill="hold"/>
                                        <p:tgtEl>
                                          <p:spTgt spid="4"/>
                                        </p:tgtEl>
                                        <p:attrNameLst>
                                          <p:attrName>ppt_x</p:attrName>
                                        </p:attrNameLst>
                                      </p:cBhvr>
                                      <p:tavLst>
                                        <p:tav tm="0">
                                          <p:val>
                                            <p:strVal val="#ppt_x"/>
                                          </p:val>
                                        </p:tav>
                                        <p:tav tm="100000">
                                          <p:val>
                                            <p:strVal val="#ppt_x"/>
                                          </p:val>
                                        </p:tav>
                                      </p:tavLst>
                                    </p:anim>
                                    <p:anim calcmode="lin" valueType="num">
                                      <p:cBhvr additive="base">
                                        <p:cTn id="5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58" fill="hold" nodeType="clickPar">
                      <p:stCondLst>
                        <p:cond delay="indefinite"/>
                      </p:stCondLst>
                      <p:childTnLst>
                        <p:par>
                          <p:cTn id="59" fill="hold">
                            <p:stCondLst>
                              <p:cond delay="0"/>
                            </p:stCondLst>
                            <p:childTnLst>
                              <p:par>
                                <p:cTn id="60" presetID="2" presetClass="entr" presetSubtype="4" dur="500" fill="hold" grpId="0" nodeType="clickEffect">
                                  <p:stCondLst>
                                    <p:cond delay="0"/>
                                  </p:stCondLst>
                                  <p:childTnLst>
                                    <p:set>
                                      <p:cBhvr>
                                        <p:cTn id="61" dur="1" fill="hold">
                                          <p:stCondLst>
                                            <p:cond delay="0"/>
                                          </p:stCondLst>
                                        </p:cTn>
                                        <p:tgtEl>
                                          <p:spTgt spid="5"/>
                                        </p:tgtEl>
                                        <p:attrNameLst>
                                          <p:attrName>style.visibility</p:attrName>
                                        </p:attrNameLst>
                                      </p:cBhvr>
                                      <p:to>
                                        <p:strVal val="visible"/>
                                      </p:to>
                                    </p:set>
                                    <p:anim calcmode="lin" valueType="num">
                                      <p:cBhvr additive="base">
                                        <p:cTn id="62" dur="500" fill="hold"/>
                                        <p:tgtEl>
                                          <p:spTgt spid="5"/>
                                        </p:tgtEl>
                                        <p:attrNameLst>
                                          <p:attrName>ppt_x</p:attrName>
                                        </p:attrNameLst>
                                      </p:cBhvr>
                                      <p:tavLst>
                                        <p:tav tm="0">
                                          <p:val>
                                            <p:strVal val="#ppt_x"/>
                                          </p:val>
                                        </p:tav>
                                        <p:tav tm="100000">
                                          <p:val>
                                            <p:strVal val="#ppt_x"/>
                                          </p:val>
                                        </p:tav>
                                      </p:tavLst>
                                    </p:anim>
                                    <p:anim calcmode="lin" valueType="num">
                                      <p:cBhvr additive="base">
                                        <p:cTn id="6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 grpId="0"/>
      <p:bldP spid="35" grpId="0"/>
      <p:bldP spid="43" grpId="0"/>
      <p:bldP spid="37" grpId="0"/>
      <p:bldP spid="36" grpId="0"/>
      <p:bldP spid="63" grpId="0"/>
      <p:bldP spid="83" grpId="0"/>
      <p:bldP spid="4" grpId="0"/>
      <p:bldP spid="5"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8" name="文本框 57"/>
          <p:cNvSpPr txBox="1"/>
          <p:nvPr>
            <p:custDataLst>
              <p:tags r:id="rId4"/>
            </p:custDataLst>
          </p:nvPr>
        </p:nvSpPr>
        <p:spPr>
          <a:xfrm>
            <a:off x="2796540" y="417195"/>
            <a:ext cx="642747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3200" b="1">
                <a:solidFill>
                  <a:srgbClr val="C00000"/>
                </a:solidFill>
                <a:latin typeface="微软雅黑" panose="020b0503020204020204" charset="-122"/>
                <a:ea typeface="微软雅黑"/>
              </a:rPr>
              <a:t>把握认识的几个易错易混知识点</a:t>
            </a:r>
            <a:endParaRPr kumimoji="0" lang="zh-CN" altLang="en-US" sz="3200" b="1" i="0" u="none" strike="noStrike" kern="1200" cap="none" spc="0" normalizeH="0" baseline="0" noProof="0">
              <a:ln>
                <a:noFill/>
              </a:ln>
              <a:solidFill>
                <a:srgbClr val="C00000"/>
              </a:solidFill>
              <a:effectLst/>
              <a:uLnTx/>
              <a:uFillTx/>
              <a:latin typeface="微软雅黑" panose="020b0503020204020204" charset="-122"/>
              <a:ea typeface="微软雅黑"/>
              <a:cs typeface="+mn-cs"/>
            </a:endParaRPr>
          </a:p>
        </p:txBody>
      </p:sp>
      <p:sp>
        <p:nvSpPr>
          <p:cNvPr id="14" name="Text Box 2"/>
          <p:cNvSpPr txBox="1">
            <a:spLocks noChangeArrowheads="1"/>
          </p:cNvSpPr>
          <p:nvPr>
            <p:custDataLst>
              <p:tags r:id="rId5"/>
            </p:custDataLst>
          </p:nvPr>
        </p:nvSpPr>
        <p:spPr bwMode="auto">
          <a:xfrm>
            <a:off x="640081" y="1244600"/>
            <a:ext cx="10893425" cy="4310380"/>
          </a:xfrm>
          <a:prstGeom prst="rect">
            <a:avLst/>
          </a:prstGeom>
          <a:noFill/>
          <a:ln w="28575" cmpd="sng">
            <a:solidFill>
              <a:schemeClr val="accent1">
                <a:shade val="50000"/>
              </a:schemeClr>
            </a:solidFill>
            <a:prstDash val="solid"/>
            <a:miter lim="800000"/>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latinLnBrk="0">
              <a:lnSpc>
                <a:spcPct val="140000"/>
              </a:lnSpc>
              <a:spcBef>
                <a:spcPct val="0"/>
              </a:spcBef>
              <a:spcAft>
                <a:spcPct val="0"/>
              </a:spcAft>
              <a:buFont typeface="Wingdings" panose="05000000000000000000" charset="0"/>
              <a:buChar char="Ø"/>
            </a:pPr>
            <a:r>
              <a:rPr lang="zh-CN" altLang="en-US" sz="2800" b="1">
                <a:solidFill>
                  <a:srgbClr val="000000"/>
                </a:solidFill>
                <a:latin typeface="微软雅黑" panose="020b0503020204020204" charset="-122"/>
                <a:ea typeface="微软雅黑"/>
              </a:rPr>
              <a:t>认识的</a:t>
            </a:r>
            <a:r>
              <a:rPr lang="zh-CN" altLang="en-US" sz="2800" b="1">
                <a:solidFill>
                  <a:srgbClr val="FF0000"/>
                </a:solidFill>
                <a:latin typeface="微软雅黑" panose="020b0503020204020204" charset="-122"/>
                <a:ea typeface="微软雅黑"/>
              </a:rPr>
              <a:t>来源</a:t>
            </a:r>
            <a:r>
              <a:rPr lang="zh-CN" altLang="en-US" sz="2800" b="1">
                <a:solidFill>
                  <a:srgbClr val="000000"/>
                </a:solidFill>
                <a:latin typeface="微软雅黑" panose="020b0503020204020204" charset="-122"/>
                <a:ea typeface="微软雅黑"/>
              </a:rPr>
              <a:t>：</a:t>
            </a:r>
            <a:r>
              <a:rPr lang="zh-CN" altLang="en-US" sz="2800" b="1">
                <a:solidFill>
                  <a:srgbClr val="000000"/>
                </a:solidFill>
                <a:latin typeface="微软雅黑" panose="020b0503020204020204" charset="-122"/>
                <a:ea typeface="微软雅黑"/>
                <a:sym typeface="+mn-ea"/>
              </a:rPr>
              <a:t>实践</a:t>
            </a:r>
            <a:endParaRPr lang="zh-CN" altLang="en-US" sz="2800" b="1">
              <a:solidFill>
                <a:srgbClr val="000000"/>
              </a:solidFill>
              <a:latin typeface="微软雅黑" panose="020b0503020204020204" charset="-122"/>
              <a:ea typeface="微软雅黑"/>
            </a:endParaRPr>
          </a:p>
          <a:p>
            <a:pPr marL="457200" indent="-457200" latinLnBrk="0">
              <a:lnSpc>
                <a:spcPct val="140000"/>
              </a:lnSpc>
              <a:spcBef>
                <a:spcPct val="0"/>
              </a:spcBef>
              <a:spcAft>
                <a:spcPct val="0"/>
              </a:spcAft>
              <a:buFont typeface="Wingdings" panose="05000000000000000000" charset="0"/>
              <a:buChar char="Ø"/>
            </a:pPr>
            <a:r>
              <a:rPr lang="zh-CN" altLang="en-US" sz="2800" b="1">
                <a:solidFill>
                  <a:srgbClr val="000000"/>
                </a:solidFill>
                <a:latin typeface="微软雅黑" panose="020b0503020204020204" charset="-122"/>
                <a:ea typeface="微软雅黑"/>
              </a:rPr>
              <a:t>认识的</a:t>
            </a:r>
            <a:r>
              <a:rPr lang="zh-CN" altLang="en-US" sz="2800" b="1">
                <a:solidFill>
                  <a:srgbClr val="FF0000"/>
                </a:solidFill>
                <a:latin typeface="微软雅黑" panose="020b0503020204020204" charset="-122"/>
                <a:ea typeface="微软雅黑"/>
              </a:rPr>
              <a:t>途径</a:t>
            </a:r>
            <a:r>
              <a:rPr lang="zh-CN" altLang="en-US" sz="2800" b="1">
                <a:solidFill>
                  <a:srgbClr val="000000"/>
                </a:solidFill>
                <a:latin typeface="微软雅黑" panose="020b0503020204020204" charset="-122"/>
                <a:ea typeface="微软雅黑"/>
              </a:rPr>
              <a:t>：</a:t>
            </a:r>
            <a:r>
              <a:rPr lang="zh-CN" altLang="en-US" sz="2800" b="1">
                <a:solidFill>
                  <a:srgbClr val="000000"/>
                </a:solidFill>
                <a:latin typeface="微软雅黑" panose="020b0503020204020204" charset="-122"/>
                <a:ea typeface="微软雅黑"/>
                <a:sym typeface="+mn-ea"/>
              </a:rPr>
              <a:t>直接经验和间接经验</a:t>
            </a:r>
            <a:endParaRPr lang="zh-CN" altLang="en-US" sz="2800" b="1">
              <a:solidFill>
                <a:srgbClr val="000000"/>
              </a:solidFill>
              <a:latin typeface="微软雅黑" panose="020b0503020204020204" charset="-122"/>
              <a:ea typeface="微软雅黑"/>
            </a:endParaRPr>
          </a:p>
          <a:p>
            <a:pPr marL="457200" indent="-457200" latinLnBrk="0">
              <a:lnSpc>
                <a:spcPct val="140000"/>
              </a:lnSpc>
              <a:spcBef>
                <a:spcPct val="0"/>
              </a:spcBef>
              <a:spcAft>
                <a:spcPct val="0"/>
              </a:spcAft>
              <a:buFont typeface="Wingdings" panose="05000000000000000000" charset="0"/>
              <a:buChar char="Ø"/>
            </a:pPr>
            <a:r>
              <a:rPr lang="zh-CN" altLang="en-US" sz="2800" b="1">
                <a:solidFill>
                  <a:srgbClr val="000000"/>
                </a:solidFill>
                <a:latin typeface="微软雅黑" panose="020b0503020204020204" charset="-122"/>
                <a:ea typeface="微软雅黑"/>
              </a:rPr>
              <a:t>认识的</a:t>
            </a:r>
            <a:r>
              <a:rPr lang="zh-CN" altLang="en-US" sz="2800" b="1">
                <a:solidFill>
                  <a:srgbClr val="FF0000"/>
                </a:solidFill>
                <a:latin typeface="微软雅黑" panose="020b0503020204020204" charset="-122"/>
                <a:ea typeface="微软雅黑"/>
              </a:rPr>
              <a:t>内容</a:t>
            </a:r>
            <a:r>
              <a:rPr lang="zh-CN" altLang="en-US" sz="2800" b="1">
                <a:solidFill>
                  <a:srgbClr val="000000"/>
                </a:solidFill>
                <a:latin typeface="微软雅黑" panose="020b0503020204020204" charset="-122"/>
                <a:ea typeface="微软雅黑"/>
              </a:rPr>
              <a:t>：</a:t>
            </a:r>
            <a:r>
              <a:rPr lang="zh-CN" altLang="en-US" sz="2800" b="1">
                <a:solidFill>
                  <a:srgbClr val="000000"/>
                </a:solidFill>
                <a:latin typeface="微软雅黑" panose="020b0503020204020204" charset="-122"/>
                <a:ea typeface="微软雅黑"/>
                <a:sym typeface="+mn-ea"/>
              </a:rPr>
              <a:t>客观事物</a:t>
            </a:r>
            <a:endParaRPr lang="zh-CN" altLang="en-US" sz="2800" b="1">
              <a:solidFill>
                <a:srgbClr val="000000"/>
              </a:solidFill>
              <a:latin typeface="微软雅黑" panose="020b0503020204020204" charset="-122"/>
              <a:ea typeface="微软雅黑"/>
            </a:endParaRPr>
          </a:p>
          <a:p>
            <a:pPr marL="457200" indent="-457200" latinLnBrk="0">
              <a:lnSpc>
                <a:spcPct val="140000"/>
              </a:lnSpc>
              <a:spcBef>
                <a:spcPct val="0"/>
              </a:spcBef>
              <a:spcAft>
                <a:spcPct val="0"/>
              </a:spcAft>
              <a:buFont typeface="Wingdings" panose="05000000000000000000" charset="0"/>
              <a:buChar char="Ø"/>
            </a:pPr>
            <a:r>
              <a:rPr lang="zh-CN" altLang="en-US" sz="2800" b="1">
                <a:solidFill>
                  <a:srgbClr val="000000"/>
                </a:solidFill>
                <a:latin typeface="微软雅黑" panose="020b0503020204020204" charset="-122"/>
                <a:ea typeface="微软雅黑"/>
              </a:rPr>
              <a:t>认识的</a:t>
            </a:r>
            <a:r>
              <a:rPr lang="zh-CN" altLang="en-US" sz="2800" b="1">
                <a:solidFill>
                  <a:srgbClr val="FF0000"/>
                </a:solidFill>
                <a:latin typeface="微软雅黑" panose="020b0503020204020204" charset="-122"/>
                <a:ea typeface="微软雅黑"/>
              </a:rPr>
              <a:t>对象</a:t>
            </a:r>
            <a:r>
              <a:rPr lang="zh-CN" altLang="en-US" sz="2800" b="1">
                <a:solidFill>
                  <a:srgbClr val="000000"/>
                </a:solidFill>
                <a:latin typeface="微软雅黑" panose="020b0503020204020204" charset="-122"/>
                <a:ea typeface="微软雅黑"/>
              </a:rPr>
              <a:t>：</a:t>
            </a:r>
            <a:r>
              <a:rPr lang="zh-CN" altLang="en-US" sz="2800" b="1">
                <a:solidFill>
                  <a:srgbClr val="000000"/>
                </a:solidFill>
                <a:latin typeface="微软雅黑" panose="020b0503020204020204" charset="-122"/>
                <a:ea typeface="微软雅黑"/>
                <a:sym typeface="+mn-ea"/>
              </a:rPr>
              <a:t>客观事物</a:t>
            </a:r>
            <a:endParaRPr lang="zh-CN" altLang="en-US" sz="2800" b="1">
              <a:solidFill>
                <a:srgbClr val="000000"/>
              </a:solidFill>
              <a:latin typeface="微软雅黑" panose="020b0503020204020204" charset="-122"/>
              <a:ea typeface="微软雅黑"/>
            </a:endParaRPr>
          </a:p>
          <a:p>
            <a:pPr marL="457200" indent="-457200" latinLnBrk="0">
              <a:lnSpc>
                <a:spcPct val="140000"/>
              </a:lnSpc>
              <a:spcBef>
                <a:spcPct val="0"/>
              </a:spcBef>
              <a:spcAft>
                <a:spcPct val="0"/>
              </a:spcAft>
              <a:buFont typeface="Wingdings" panose="05000000000000000000" charset="0"/>
              <a:buChar char="Ø"/>
            </a:pPr>
            <a:r>
              <a:rPr lang="zh-CN" altLang="en-US" sz="2800" b="1">
                <a:solidFill>
                  <a:srgbClr val="000000"/>
                </a:solidFill>
                <a:latin typeface="微软雅黑" panose="020b0503020204020204" charset="-122"/>
                <a:ea typeface="微软雅黑"/>
              </a:rPr>
              <a:t>认识的</a:t>
            </a:r>
            <a:r>
              <a:rPr lang="zh-CN" altLang="en-US" sz="2800" b="1">
                <a:solidFill>
                  <a:srgbClr val="FF0000"/>
                </a:solidFill>
                <a:latin typeface="微软雅黑" panose="020b0503020204020204" charset="-122"/>
                <a:ea typeface="微软雅黑"/>
              </a:rPr>
              <a:t>目的</a:t>
            </a:r>
            <a:r>
              <a:rPr lang="zh-CN" altLang="en-US" sz="2800" b="1">
                <a:solidFill>
                  <a:srgbClr val="000000"/>
                </a:solidFill>
                <a:latin typeface="微软雅黑" panose="020b0503020204020204" charset="-122"/>
                <a:ea typeface="微软雅黑"/>
              </a:rPr>
              <a:t>：</a:t>
            </a:r>
            <a:r>
              <a:rPr lang="zh-CN" altLang="en-US" sz="2800" b="1">
                <a:solidFill>
                  <a:srgbClr val="000000"/>
                </a:solidFill>
                <a:latin typeface="微软雅黑" panose="020b0503020204020204" charset="-122"/>
                <a:ea typeface="微软雅黑"/>
                <a:sym typeface="+mn-ea"/>
              </a:rPr>
              <a:t>指导实践</a:t>
            </a:r>
            <a:endParaRPr lang="zh-CN" altLang="en-US" sz="2800" b="1">
              <a:solidFill>
                <a:srgbClr val="000000"/>
              </a:solidFill>
              <a:latin typeface="微软雅黑" panose="020b0503020204020204" charset="-122"/>
              <a:ea typeface="微软雅黑"/>
            </a:endParaRPr>
          </a:p>
          <a:p>
            <a:pPr marL="457200" indent="-457200" latinLnBrk="0">
              <a:lnSpc>
                <a:spcPct val="140000"/>
              </a:lnSpc>
              <a:spcBef>
                <a:spcPct val="0"/>
              </a:spcBef>
              <a:spcAft>
                <a:spcPct val="0"/>
              </a:spcAft>
              <a:buFont typeface="Wingdings" panose="05000000000000000000" charset="0"/>
              <a:buChar char="Ø"/>
            </a:pPr>
            <a:r>
              <a:rPr lang="zh-CN" altLang="en-US" sz="2800" b="1">
                <a:solidFill>
                  <a:srgbClr val="000000"/>
                </a:solidFill>
                <a:latin typeface="微软雅黑" panose="020b0503020204020204" charset="-122"/>
                <a:ea typeface="微软雅黑"/>
              </a:rPr>
              <a:t>认识的</a:t>
            </a:r>
            <a:r>
              <a:rPr lang="zh-CN" altLang="en-US" sz="2800" b="1">
                <a:solidFill>
                  <a:srgbClr val="FF0000"/>
                </a:solidFill>
                <a:latin typeface="微软雅黑" panose="020b0503020204020204" charset="-122"/>
                <a:ea typeface="微软雅黑"/>
              </a:rPr>
              <a:t>根本任务</a:t>
            </a:r>
            <a:r>
              <a:rPr lang="zh-CN" altLang="en-US" sz="2800" b="1">
                <a:solidFill>
                  <a:srgbClr val="000000"/>
                </a:solidFill>
                <a:latin typeface="微软雅黑" panose="020b0503020204020204" charset="-122"/>
                <a:ea typeface="微软雅黑"/>
              </a:rPr>
              <a:t>：</a:t>
            </a:r>
            <a:r>
              <a:rPr lang="zh-CN" altLang="en-US" sz="2800" b="1">
                <a:solidFill>
                  <a:srgbClr val="000000"/>
                </a:solidFill>
                <a:latin typeface="微软雅黑" panose="020b0503020204020204" charset="-122"/>
                <a:ea typeface="微软雅黑"/>
                <a:sym typeface="+mn-ea"/>
              </a:rPr>
              <a:t>透过现象看本质和规律，由感性认识上升为理性认识</a:t>
            </a:r>
            <a:endParaRPr lang="zh-CN" altLang="en-US" sz="2800" b="1">
              <a:solidFill>
                <a:srgbClr val="000000"/>
              </a:solidFill>
              <a:latin typeface="微软雅黑" panose="020b0503020204020204" charset="-122"/>
              <a:ea typeface="微软雅黑"/>
            </a:endParaRPr>
          </a:p>
        </p:txBody>
      </p:sp>
      <p:sp>
        <p:nvSpPr>
          <p:cNvPr id="20" name="Rectangle 9"/>
          <p:cNvSpPr>
            <a:spLocks noChangeArrowheads="1"/>
          </p:cNvSpPr>
          <p:nvPr>
            <p:custDataLst>
              <p:tags r:id="rId6"/>
            </p:custDataLst>
          </p:nvPr>
        </p:nvSpPr>
        <p:spPr bwMode="auto">
          <a:xfrm>
            <a:off x="5184236" y="6874083"/>
            <a:ext cx="5520276" cy="521970"/>
          </a:xfrm>
          <a:prstGeom prst="rect">
            <a:avLst/>
          </a:prstGeom>
          <a:noFill/>
          <a:ln w="9525">
            <a:noFill/>
            <a:miter lim="800000"/>
          </a:ln>
          <a:effec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2800">
                <a:solidFill>
                  <a:srgbClr val="000000"/>
                </a:solidFill>
                <a:latin typeface="黑体" panose="02010609060101010101" charset="-122"/>
                <a:ea typeface="黑体" panose="02010609060101010101" charset="-122"/>
              </a:rPr>
              <a:t> </a:t>
            </a:r>
            <a:endParaRPr lang="zh-CN" altLang="en-US" sz="2800">
              <a:solidFill>
                <a:srgbClr val="000000"/>
              </a:solidFill>
              <a:latin typeface="黑体" panose="02010609060101010101" charset="-122"/>
              <a:ea typeface="黑体" panose="02010609060101010101" charset="-122"/>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25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250" fill="hold"/>
                                        <p:tgtEl>
                                          <p:spTgt spid="20"/>
                                        </p:tgtEl>
                                        <p:attrNameLst>
                                          <p:attrName>ppt_x</p:attrName>
                                        </p:attrNameLst>
                                      </p:cBhvr>
                                      <p:tavLst>
                                        <p:tav tm="0">
                                          <p:val>
                                            <p:strVal val="#ppt_x"/>
                                          </p:val>
                                        </p:tav>
                                        <p:tav tm="100000">
                                          <p:val>
                                            <p:strVal val="#ppt_x"/>
                                          </p:val>
                                        </p:tav>
                                      </p:tavLst>
                                    </p:anim>
                                    <p:anim calcmode="lin" valueType="num">
                                      <p:cBhvr additive="base">
                                        <p:cTn id="8" dur="25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1202" name="矩形 14"/>
          <p:cNvSpPr/>
          <p:nvPr>
            <p:custDataLst>
              <p:tags r:id="rId4"/>
            </p:custDataLst>
          </p:nvPr>
        </p:nvSpPr>
        <p:spPr>
          <a:xfrm>
            <a:off x="152400" y="260350"/>
            <a:ext cx="7878445" cy="666115"/>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defPPr>
              <a:defRPr lang="zh-CN"/>
            </a:defPPr>
            <a:lvl1pPr marL="342900" indent="-342900" algn="l" defTabSz="914400" rtl="0" eaLnBrk="0" fontAlgn="base" latinLnBrk="0"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lvl="0" indent="0" eaLnBrk="1" hangingPunct="1">
              <a:spcBef>
                <a:spcPct val="0"/>
              </a:spcBef>
              <a:buFontTx/>
              <a:buNone/>
            </a:pPr>
            <a:r>
              <a:rPr lang="zh-CN" altLang="en-US" sz="3735" b="1">
                <a:solidFill>
                  <a:schemeClr val="bg1"/>
                </a:solidFill>
                <a:latin typeface="微软雅黑" panose="020b0503020204020204" charset="-122"/>
                <a:ea typeface="微软雅黑"/>
                <a:cs typeface="微软雅黑" panose="020b0503020204020204" charset="-122"/>
              </a:rPr>
              <a:t>实践和认识的辩证关系原理及方法论</a:t>
            </a:r>
            <a:r>
              <a:rPr lang="en-US" altLang="zh-CN" sz="3735" b="1">
                <a:solidFill>
                  <a:srgbClr val="FF0000"/>
                </a:solidFill>
                <a:latin typeface="微软雅黑" panose="020b0503020204020204" charset="-122"/>
                <a:ea typeface="微软雅黑"/>
                <a:cs typeface="微软雅黑" panose="020b0503020204020204" charset="-122"/>
              </a:rPr>
              <a:t>  </a:t>
            </a:r>
            <a:endParaRPr lang="en-US" altLang="zh-CN" sz="3735" b="1">
              <a:solidFill>
                <a:srgbClr val="FF0000"/>
              </a:solidFill>
              <a:latin typeface="微软雅黑" panose="020b0503020204020204" charset="-122"/>
              <a:ea typeface="微软雅黑"/>
              <a:cs typeface="微软雅黑" panose="020b0503020204020204" charset="-122"/>
            </a:endParaRPr>
          </a:p>
        </p:txBody>
      </p:sp>
      <p:sp>
        <p:nvSpPr>
          <p:cNvPr id="51203" name="矩形 116737"/>
          <p:cNvSpPr/>
          <p:nvPr>
            <p:custDataLst>
              <p:tags r:id="rId5"/>
            </p:custDataLst>
          </p:nvPr>
        </p:nvSpPr>
        <p:spPr>
          <a:xfrm>
            <a:off x="152400" y="1221317"/>
            <a:ext cx="11885084" cy="2460625"/>
          </a:xfrm>
          <a:prstGeom prst="rect">
            <a:avLst/>
          </a:prstGeom>
          <a:ln>
            <a:headEnd type="none" w="med" len="med"/>
            <a:tailEnd type="none" w="med" len="med"/>
          </a:ln>
        </p:spPr>
        <p:style>
          <a:lnRef idx="2">
            <a:schemeClr val="accent5"/>
          </a:lnRef>
          <a:fillRef idx="1">
            <a:schemeClr val="lt1"/>
          </a:fillRef>
          <a:effectRef idx="0">
            <a:schemeClr val="accent5"/>
          </a:effectRef>
          <a:fontRef idx="minor">
            <a:schemeClr val="dk1"/>
          </a:fontRef>
        </p:style>
        <p:txBody>
          <a:bodyPr>
            <a:spAutoFit/>
          </a:bodyPr>
          <a:lstStyle>
            <a:defPPr>
              <a:defRPr lang="zh-CN"/>
            </a:defPPr>
            <a:lvl1pPr marL="342900" indent="-342900" algn="l" defTabSz="914400" rtl="0" eaLnBrk="0" fontAlgn="base" latinLnBrk="0"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lvl="0" indent="0" eaLnBrk="1" hangingPunct="1">
              <a:lnSpc>
                <a:spcPct val="110000"/>
              </a:lnSpc>
              <a:spcBef>
                <a:spcPct val="0"/>
              </a:spcBef>
              <a:buFontTx/>
              <a:buNone/>
            </a:pPr>
            <a:r>
              <a:rPr lang="zh-CN" altLang="en-US" sz="2800" b="1">
                <a:solidFill>
                  <a:srgbClr val="FF0000"/>
                </a:solidFill>
                <a:latin typeface="微软雅黑" panose="020b0503020204020204" charset="-122"/>
                <a:ea typeface="微软雅黑"/>
              </a:rPr>
              <a:t>【原理内容】</a:t>
            </a:r>
            <a:endParaRPr lang="zh-CN" altLang="en-US" sz="2800" b="1">
              <a:solidFill>
                <a:srgbClr val="FF0000"/>
              </a:solidFill>
              <a:latin typeface="微软雅黑" panose="020b0503020204020204" charset="-122"/>
              <a:ea typeface="微软雅黑"/>
            </a:endParaRPr>
          </a:p>
          <a:p>
            <a:pPr marL="0" lvl="0" indent="0" eaLnBrk="1" hangingPunct="1">
              <a:lnSpc>
                <a:spcPct val="110000"/>
              </a:lnSpc>
              <a:spcBef>
                <a:spcPct val="0"/>
              </a:spcBef>
              <a:buFontTx/>
              <a:buNone/>
            </a:pPr>
            <a:r>
              <a:rPr lang="zh-CN" altLang="en-US" sz="2800" b="1">
                <a:latin typeface="微软雅黑" panose="020b0503020204020204" charset="-122"/>
                <a:ea typeface="微软雅黑"/>
              </a:rPr>
              <a:t>①</a:t>
            </a:r>
            <a:r>
              <a:rPr lang="zh-CN" altLang="zh-CN" sz="2800" b="1">
                <a:solidFill>
                  <a:srgbClr val="FF0000"/>
                </a:solidFill>
                <a:latin typeface="微软雅黑" panose="020b0503020204020204" charset="-122"/>
                <a:ea typeface="微软雅黑"/>
              </a:rPr>
              <a:t>实践是认识的基础（实践决定认识）</a:t>
            </a:r>
            <a:r>
              <a:rPr lang="zh-CN" altLang="zh-CN" sz="2800" b="1">
                <a:latin typeface="微软雅黑" panose="020b0503020204020204" charset="-122"/>
                <a:ea typeface="微软雅黑"/>
              </a:rPr>
              <a:t>。实践是认识的来源，是认识发展的动力，是检验认识真理性的唯一标准，是认识的目的；</a:t>
            </a:r>
            <a:endParaRPr lang="zh-CN" altLang="zh-CN" sz="2800" b="1">
              <a:latin typeface="微软雅黑" panose="020b0503020204020204" charset="-122"/>
              <a:ea typeface="微软雅黑"/>
            </a:endParaRPr>
          </a:p>
          <a:p>
            <a:pPr marL="0" lvl="0" indent="0" eaLnBrk="1" hangingPunct="1">
              <a:lnSpc>
                <a:spcPct val="110000"/>
              </a:lnSpc>
              <a:spcBef>
                <a:spcPct val="0"/>
              </a:spcBef>
              <a:buFontTx/>
              <a:buNone/>
            </a:pPr>
            <a:r>
              <a:rPr lang="zh-CN" altLang="en-US" sz="2800" b="1">
                <a:latin typeface="微软雅黑" panose="020b0503020204020204" charset="-122"/>
                <a:ea typeface="微软雅黑"/>
              </a:rPr>
              <a:t>②</a:t>
            </a:r>
            <a:r>
              <a:rPr lang="zh-CN" altLang="zh-CN" sz="2800" b="1">
                <a:solidFill>
                  <a:srgbClr val="FF0000"/>
                </a:solidFill>
                <a:latin typeface="微软雅黑" panose="020b0503020204020204" charset="-122"/>
                <a:ea typeface="微软雅黑"/>
              </a:rPr>
              <a:t>认识对实践具有反作用</a:t>
            </a:r>
            <a:r>
              <a:rPr lang="zh-CN" altLang="zh-CN" sz="2800" b="1">
                <a:latin typeface="微软雅黑" panose="020b0503020204020204" charset="-122"/>
                <a:ea typeface="微软雅黑"/>
              </a:rPr>
              <a:t>。正确的认识对实践具有指导作用，促进实践的发展；错误的认识则会把实践活动引向歧途，阻碍实践的发展。</a:t>
            </a:r>
            <a:endParaRPr lang="zh-CN" altLang="zh-CN" sz="2800" b="1">
              <a:latin typeface="微软雅黑" panose="020b0503020204020204" charset="-122"/>
              <a:ea typeface="微软雅黑"/>
            </a:endParaRPr>
          </a:p>
        </p:txBody>
      </p:sp>
      <p:sp>
        <p:nvSpPr>
          <p:cNvPr id="51204" name="文本框 116739"/>
          <p:cNvSpPr txBox="1"/>
          <p:nvPr>
            <p:custDataLst>
              <p:tags r:id="rId6"/>
            </p:custDataLst>
          </p:nvPr>
        </p:nvSpPr>
        <p:spPr>
          <a:xfrm>
            <a:off x="152400" y="3865033"/>
            <a:ext cx="11885084" cy="1964055"/>
          </a:xfrm>
          <a:prstGeom prst="rect">
            <a:avLst/>
          </a:prstGeom>
          <a:ln>
            <a:headEnd type="none" w="med" len="med"/>
            <a:tailEnd type="none" w="med" len="med"/>
          </a:ln>
        </p:spPr>
        <p:style>
          <a:lnRef idx="2">
            <a:schemeClr val="accent5"/>
          </a:lnRef>
          <a:fillRef idx="1">
            <a:schemeClr val="lt1"/>
          </a:fillRef>
          <a:effectRef idx="0">
            <a:schemeClr val="accent5"/>
          </a:effectRef>
          <a:fontRef idx="minor">
            <a:schemeClr val="dk1"/>
          </a:fontRef>
        </p:style>
        <p:txBody>
          <a:bodyPr>
            <a:spAutoFit/>
          </a:bodyPr>
          <a:lstStyle>
            <a:defPPr>
              <a:defRPr lang="zh-CN"/>
            </a:defPPr>
            <a:lvl1pPr marL="342900" indent="-342900" algn="l" defTabSz="914400" rtl="0" eaLnBrk="0" fontAlgn="base" latinLnBrk="0"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lvl="0" indent="0" eaLnBrk="1" hangingPunct="1">
              <a:lnSpc>
                <a:spcPct val="110000"/>
              </a:lnSpc>
              <a:spcBef>
                <a:spcPct val="0"/>
              </a:spcBef>
              <a:buFontTx/>
              <a:buNone/>
            </a:pPr>
            <a:r>
              <a:rPr lang="zh-CN" altLang="en-US" sz="2800" b="1">
                <a:solidFill>
                  <a:srgbClr val="FF0000"/>
                </a:solidFill>
                <a:latin typeface="微软雅黑" panose="020b0503020204020204" charset="-122"/>
                <a:ea typeface="微软雅黑"/>
              </a:rPr>
              <a:t>【方法论】</a:t>
            </a:r>
            <a:endParaRPr lang="zh-CN" altLang="en-US" sz="2800" b="1">
              <a:solidFill>
                <a:srgbClr val="FF0000"/>
              </a:solidFill>
              <a:latin typeface="微软雅黑" panose="020b0503020204020204" charset="-122"/>
              <a:ea typeface="微软雅黑"/>
            </a:endParaRPr>
          </a:p>
          <a:p>
            <a:pPr marL="0" lvl="0" indent="0" eaLnBrk="1" hangingPunct="1">
              <a:lnSpc>
                <a:spcPct val="110000"/>
              </a:lnSpc>
              <a:spcBef>
                <a:spcPct val="0"/>
              </a:spcBef>
              <a:buFontTx/>
              <a:buNone/>
            </a:pPr>
            <a:r>
              <a:rPr lang="zh-CN" altLang="en-US" sz="2800" b="1">
                <a:latin typeface="微软雅黑" panose="020b0503020204020204" charset="-122"/>
                <a:ea typeface="微软雅黑"/>
                <a:sym typeface="+mn-ea"/>
              </a:rPr>
              <a:t>①坚持实践第一的观点，积极投身社会实践；</a:t>
            </a:r>
            <a:r>
              <a:rPr lang="zh-CN" altLang="en-US" sz="2665" b="1">
                <a:solidFill>
                  <a:srgbClr val="FF0000"/>
                </a:solidFill>
                <a:latin typeface="微软雅黑" panose="020b0503020204020204" charset="-122"/>
                <a:ea typeface="微软雅黑"/>
                <a:sym typeface="+mn-ea"/>
              </a:rPr>
              <a:t>（实践决定认识的方法论）</a:t>
            </a:r>
            <a:endParaRPr lang="zh-CN" altLang="en-US" sz="2000" b="1">
              <a:solidFill>
                <a:srgbClr val="FF0000"/>
              </a:solidFill>
              <a:latin typeface="微软雅黑" panose="020b0503020204020204" charset="-122"/>
              <a:ea typeface="微软雅黑"/>
              <a:sym typeface="+mn-ea"/>
            </a:endParaRPr>
          </a:p>
          <a:p>
            <a:pPr marL="0" lvl="0" indent="0" eaLnBrk="1" hangingPunct="1">
              <a:lnSpc>
                <a:spcPct val="110000"/>
              </a:lnSpc>
              <a:spcBef>
                <a:spcPct val="0"/>
              </a:spcBef>
              <a:buFontTx/>
              <a:buNone/>
            </a:pPr>
            <a:r>
              <a:rPr lang="zh-CN" altLang="en-US" sz="2800" b="1">
                <a:latin typeface="微软雅黑" panose="020b0503020204020204" charset="-122"/>
                <a:ea typeface="微软雅黑"/>
                <a:sym typeface="+mn-ea"/>
              </a:rPr>
              <a:t>②重视科学理论的指导作用，坚持理论与实践相结合。</a:t>
            </a:r>
            <a:r>
              <a:rPr lang="zh-CN" altLang="en-US" sz="2665" b="1">
                <a:solidFill>
                  <a:srgbClr val="FF0000"/>
                </a:solidFill>
                <a:latin typeface="微软雅黑" panose="020b0503020204020204" charset="-122"/>
                <a:ea typeface="微软雅黑"/>
                <a:sym typeface="+mn-ea"/>
              </a:rPr>
              <a:t>（认识具有反作用的方法论）</a:t>
            </a:r>
            <a:endParaRPr lang="zh-CN" altLang="en-US" sz="2665" b="1">
              <a:solidFill>
                <a:srgbClr val="FF0000"/>
              </a:solidFill>
              <a:latin typeface="微软雅黑" panose="020b0503020204020204" charset="-122"/>
              <a:ea typeface="微软雅黑"/>
              <a:sym typeface="+mn-ea"/>
            </a:endParaRPr>
          </a:p>
        </p:txBody>
      </p:sp>
    </p:spTree>
    <p:custDataLst>
      <p:tags r:id="rId7"/>
    </p:custDataLst>
  </p:cSld>
  <p:clrMapOvr>
    <a:masterClrMapping/>
  </p:clrMapOvr>
  <p:transition spd="slow"/>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矩形 5"/>
          <p:cNvSpPr/>
          <p:nvPr>
            <p:custDataLst>
              <p:tags r:id="rId3"/>
            </p:custDataLst>
          </p:nvPr>
        </p:nvSpPr>
        <p:spPr>
          <a:xfrm>
            <a:off x="0" y="2393576"/>
            <a:ext cx="12192000" cy="2124636"/>
          </a:xfrm>
          <a:prstGeom prst="rect">
            <a:avLst/>
          </a:prstGeom>
          <a:solidFill>
            <a:srgbClr val="C00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solidFill>
                <a:prstClr val="white"/>
              </a:solidFill>
              <a:latin typeface="微软雅黑" panose="020b0503020204020204" charset="-122"/>
              <a:ea typeface="微软雅黑"/>
            </a:endParaRPr>
          </a:p>
        </p:txBody>
      </p:sp>
      <p:sp>
        <p:nvSpPr>
          <p:cNvPr id="9" name="TextBox 8"/>
          <p:cNvSpPr txBox="1"/>
          <p:nvPr>
            <p:custDataLst>
              <p:tags r:id="rId4"/>
            </p:custDataLst>
          </p:nvPr>
        </p:nvSpPr>
        <p:spPr>
          <a:xfrm>
            <a:off x="273685" y="2801620"/>
            <a:ext cx="11313160"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6600" b="1" smtClean="0">
                <a:solidFill>
                  <a:prstClr val="white"/>
                </a:solidFill>
                <a:effectLst>
                  <a:outerShdw blurRad="38100" dist="38100" dir="2700000" algn="tl">
                    <a:srgbClr val="000000">
                      <a:alpha val="43137"/>
                    </a:srgbClr>
                  </a:outerShdw>
                </a:effectLst>
                <a:latin typeface="微软雅黑" panose="020b0503020204020204" charset="-122"/>
                <a:ea typeface="微软雅黑"/>
              </a:rPr>
              <a:t>4.2在实践中追求和发展真理 </a:t>
            </a:r>
            <a:endParaRPr sz="6600" b="1" smtClean="0">
              <a:solidFill>
                <a:prstClr val="white"/>
              </a:solidFill>
              <a:effectLst>
                <a:outerShdw blurRad="38100" dist="38100" dir="2700000" algn="tl">
                  <a:srgbClr val="000000">
                    <a:alpha val="43137"/>
                  </a:srgbClr>
                </a:outerShdw>
              </a:effectLst>
              <a:latin typeface="微软雅黑" panose="020b0503020204020204" charset="-122"/>
              <a:ea typeface="微软雅黑"/>
            </a:endParaRPr>
          </a:p>
        </p:txBody>
      </p:sp>
      <p:sp>
        <p:nvSpPr>
          <p:cNvPr id="7" name="文本框 4"/>
          <p:cNvSpPr txBox="1"/>
          <p:nvPr>
            <p:custDataLst>
              <p:tags r:id="rId5"/>
            </p:custDataLst>
          </p:nvPr>
        </p:nvSpPr>
        <p:spPr>
          <a:xfrm>
            <a:off x="819695" y="1578065"/>
            <a:ext cx="10673763" cy="645160"/>
          </a:xfrm>
          <a:prstGeom prst="rect">
            <a:avLst/>
          </a:prstGeom>
          <a:noFill/>
          <a:ln>
            <a:noFill/>
          </a:ln>
          <a:extLst>
            <a:ext uri="{909E8E84-426E-40DD-AFC4-6F175D3DCCD1}">
              <a14:hiddenFill xmlns:a14="http://schemas.microsoft.com/office/drawing/2010/main">
                <a:solidFill>
                  <a:schemeClr val="lt1"/>
                </a:solidFill>
              </a14:hiddenFill>
            </a:ext>
          </a:extLst>
        </p:spPr>
        <p:style>
          <a:lnRef idx="2">
            <a:schemeClr val="accent6"/>
          </a:lnRef>
          <a:fillRef idx="1">
            <a:schemeClr val="lt1"/>
          </a:fillRef>
          <a:effectRef idx="0">
            <a:schemeClr val="accent6"/>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zh-CN" sz="3600" b="1">
                <a:latin typeface="微软雅黑" panose="020b0503020204020204" charset="-122"/>
                <a:ea typeface="微软雅黑"/>
              </a:rPr>
              <a:t>第四课  探索认识的奥秘</a:t>
            </a:r>
            <a:endParaRPr lang="zh-CN" altLang="zh-CN" sz="3600" b="1">
              <a:latin typeface="微软雅黑" panose="020b0503020204020204" charset="-122"/>
              <a:ea typeface="微软雅黑"/>
            </a:endParaRPr>
          </a:p>
        </p:txBody>
      </p:sp>
      <p:sp>
        <p:nvSpPr>
          <p:cNvPr id="2" name="文本框 71686"/>
          <p:cNvSpPr txBox="1"/>
          <p:nvPr>
            <p:custDataLst>
              <p:tags r:id="rId6"/>
            </p:custDataLst>
          </p:nvPr>
        </p:nvSpPr>
        <p:spPr bwMode="auto">
          <a:xfrm>
            <a:off x="7200265" y="23495"/>
            <a:ext cx="4980305" cy="441960"/>
          </a:xfrm>
          <a:prstGeom prst="rect">
            <a:avLst/>
          </a:prstGeom>
          <a:solidFill>
            <a:schemeClr val="bg2"/>
          </a:solid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2275" b="1">
                <a:solidFill>
                  <a:srgbClr val="000000"/>
                </a:solidFill>
                <a:ea typeface="微软雅黑"/>
                <a:cs typeface="微软雅黑" panose="020b0503020204020204" charset="-122"/>
              </a:rPr>
              <a:t>第二单元    认识社会与价值选择</a:t>
            </a:r>
            <a:endParaRPr lang="zh-CN" altLang="en-US" sz="2275" b="1">
              <a:solidFill>
                <a:srgbClr val="000000"/>
              </a:solidFill>
              <a:ea typeface="微软雅黑"/>
              <a:cs typeface="微软雅黑" panose="020b0503020204020204" charset="-122"/>
            </a:endParaRPr>
          </a:p>
        </p:txBody>
      </p:sp>
    </p:spTree>
    <p:custDataLst>
      <p:tags r:id="rId7"/>
    </p:custDataLst>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矩形 2"/>
          <p:cNvSpPr/>
          <p:nvPr>
            <p:custDataLst>
              <p:tags r:id="rId3"/>
            </p:custDataLst>
          </p:nvPr>
        </p:nvSpPr>
        <p:spPr>
          <a:xfrm>
            <a:off x="4385338" y="383541"/>
            <a:ext cx="2418080" cy="768350"/>
          </a:xfrm>
          <a:prstGeom prst="rect">
            <a:avLst/>
          </a:prstGeom>
          <a:noFill/>
        </p:spPr>
        <p:txBody>
          <a:bodyPr wrap="non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4400" b="1" kern="0">
                <a:solidFill>
                  <a:schemeClr val="tx1"/>
                </a:solidFill>
                <a:effectLst>
                  <a:outerShdw blurRad="38100" dist="19050" dir="2700000" algn="tl" rotWithShape="0">
                    <a:schemeClr val="dk1">
                      <a:alpha val="40000"/>
                    </a:schemeClr>
                  </a:outerShdw>
                </a:effectLst>
                <a:latin typeface="微软雅黑" panose="020b0503020204020204" charset="-122"/>
                <a:ea typeface="微软雅黑"/>
                <a:sym typeface="Calibri"/>
              </a:rPr>
              <a:t>课标素养</a:t>
            </a:r>
            <a:endParaRPr lang="zh-CN" altLang="en-US" sz="4400" b="1" kern="0">
              <a:solidFill>
                <a:schemeClr val="tx1"/>
              </a:solidFill>
              <a:effectLst>
                <a:outerShdw blurRad="38100" dist="19050" dir="2700000" algn="tl" rotWithShape="0">
                  <a:schemeClr val="dk1">
                    <a:alpha val="40000"/>
                  </a:schemeClr>
                </a:outerShdw>
              </a:effectLst>
              <a:latin typeface="微软雅黑" panose="020b0503020204020204" charset="-122"/>
              <a:ea typeface="微软雅黑"/>
              <a:sym typeface="Calibri"/>
            </a:endParaRPr>
          </a:p>
        </p:txBody>
      </p:sp>
      <p:sp>
        <p:nvSpPr>
          <p:cNvPr id="57" name="文本框 56"/>
          <p:cNvSpPr txBox="1"/>
          <p:nvPr>
            <p:custDataLst>
              <p:tags r:id="rId4"/>
            </p:custDataLst>
          </p:nvPr>
        </p:nvSpPr>
        <p:spPr>
          <a:xfrm>
            <a:off x="905511" y="1152101"/>
            <a:ext cx="10734675" cy="461581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spcAft>
                <a:spcPct val="0"/>
              </a:spcAft>
              <a:tabLst>
                <a:tab pos="1187450"/>
                <a:tab pos="2162810"/>
                <a:tab pos="3141980"/>
                <a:tab pos="4189730"/>
              </a:tabLst>
            </a:pPr>
            <a:r>
              <a:rPr sz="2800" b="1">
                <a:solidFill>
                  <a:srgbClr val="FF0000"/>
                </a:solidFill>
                <a:latin typeface="微软雅黑" panose="020b0503020204020204" charset="-122"/>
                <a:ea typeface="微软雅黑"/>
                <a:cs typeface="微软雅黑" panose="020b0503020204020204" charset="-122"/>
              </a:rPr>
              <a:t>【课标要求】</a:t>
            </a:r>
            <a:endParaRPr sz="2800" b="1">
              <a:solidFill>
                <a:srgbClr val="FF0000"/>
              </a:solidFill>
              <a:latin typeface="微软雅黑" panose="020b0503020204020204" charset="-122"/>
              <a:ea typeface="微软雅黑"/>
              <a:cs typeface="微软雅黑" panose="020b0503020204020204" charset="-122"/>
            </a:endParaRPr>
          </a:p>
          <a:p>
            <a:pPr>
              <a:lnSpc>
                <a:spcPct val="150000"/>
              </a:lnSpc>
              <a:spcBef>
                <a:spcPct val="0"/>
              </a:spcBef>
              <a:spcAft>
                <a:spcPct val="0"/>
              </a:spcAft>
              <a:tabLst>
                <a:tab pos="1187450"/>
                <a:tab pos="2162810"/>
                <a:tab pos="3141980"/>
                <a:tab pos="4189730"/>
              </a:tabLst>
            </a:pPr>
            <a:r>
              <a:rPr sz="2800" b="1">
                <a:solidFill>
                  <a:schemeClr val="tx1"/>
                </a:solidFill>
                <a:latin typeface="微软雅黑" panose="020b0503020204020204" charset="-122"/>
                <a:ea typeface="微软雅黑"/>
                <a:cs typeface="微软雅黑" panose="020b0503020204020204" charset="-122"/>
              </a:rPr>
              <a:t> 1．准确把握真理的特点</a:t>
            </a:r>
            <a:r>
              <a:rPr lang="zh-CN" sz="2800" b="1">
                <a:solidFill>
                  <a:schemeClr val="tx1"/>
                </a:solidFill>
                <a:latin typeface="微软雅黑" panose="020b0503020204020204" charset="-122"/>
                <a:ea typeface="微软雅黑"/>
                <a:cs typeface="微软雅黑" panose="020b0503020204020204" charset="-122"/>
              </a:rPr>
              <a:t>，树立真实的认识论；明白真理是客观的，有条件的具体的，追求真理是一个过程。</a:t>
            </a:r>
            <a:endParaRPr lang="zh-CN" sz="2800" b="1">
              <a:solidFill>
                <a:schemeClr val="tx1"/>
              </a:solidFill>
              <a:latin typeface="微软雅黑" panose="020b0503020204020204" charset="-122"/>
              <a:ea typeface="微软雅黑"/>
              <a:cs typeface="微软雅黑" panose="020b0503020204020204" charset="-122"/>
            </a:endParaRPr>
          </a:p>
          <a:p>
            <a:pPr>
              <a:lnSpc>
                <a:spcPct val="150000"/>
              </a:lnSpc>
              <a:spcBef>
                <a:spcPct val="0"/>
              </a:spcBef>
              <a:spcAft>
                <a:spcPct val="0"/>
              </a:spcAft>
              <a:tabLst>
                <a:tab pos="1187450"/>
                <a:tab pos="2162810"/>
                <a:tab pos="3141980"/>
                <a:tab pos="4189730"/>
              </a:tabLst>
            </a:pPr>
            <a:r>
              <a:rPr lang="zh-CN" sz="2800" b="1">
                <a:solidFill>
                  <a:schemeClr val="tx1"/>
                </a:solidFill>
                <a:latin typeface="微软雅黑" panose="020b0503020204020204" charset="-122"/>
                <a:ea typeface="微软雅黑"/>
                <a:cs typeface="微软雅黑" panose="020b0503020204020204" charset="-122"/>
              </a:rPr>
              <a:t> 2．在日常说中用马克思主义认识论来分析和解决问题。</a:t>
            </a:r>
            <a:endParaRPr lang="zh-CN" sz="2800" b="1">
              <a:solidFill>
                <a:schemeClr val="tx1"/>
              </a:solidFill>
              <a:latin typeface="微软雅黑" panose="020b0503020204020204" charset="-122"/>
              <a:ea typeface="微软雅黑"/>
              <a:cs typeface="微软雅黑" panose="020b0503020204020204" charset="-122"/>
            </a:endParaRPr>
          </a:p>
          <a:p>
            <a:pPr>
              <a:lnSpc>
                <a:spcPct val="150000"/>
              </a:lnSpc>
              <a:spcBef>
                <a:spcPct val="0"/>
              </a:spcBef>
              <a:spcAft>
                <a:spcPct val="0"/>
              </a:spcAft>
              <a:tabLst>
                <a:tab pos="1187450"/>
                <a:tab pos="2162810"/>
                <a:tab pos="3141980"/>
                <a:tab pos="4189730"/>
              </a:tabLst>
            </a:pPr>
            <a:r>
              <a:rPr sz="2800" b="1">
                <a:solidFill>
                  <a:schemeClr val="tx1"/>
                </a:solidFill>
                <a:latin typeface="微软雅黑" panose="020b0503020204020204" charset="-122"/>
                <a:ea typeface="微软雅黑"/>
                <a:cs typeface="微软雅黑" panose="020b0503020204020204" charset="-122"/>
              </a:rPr>
              <a:t> </a:t>
            </a:r>
            <a:r>
              <a:rPr sz="2800" b="1">
                <a:solidFill>
                  <a:srgbClr val="FF0000"/>
                </a:solidFill>
                <a:latin typeface="微软雅黑" panose="020b0503020204020204" charset="-122"/>
                <a:ea typeface="微软雅黑"/>
                <a:cs typeface="微软雅黑" panose="020b0503020204020204" charset="-122"/>
              </a:rPr>
              <a:t>【学习目标】</a:t>
            </a:r>
            <a:r>
              <a:rPr sz="2800" b="1">
                <a:solidFill>
                  <a:schemeClr val="tx1"/>
                </a:solidFill>
                <a:latin typeface="微软雅黑" panose="020b0503020204020204" charset="-122"/>
                <a:ea typeface="微软雅黑"/>
                <a:cs typeface="微软雅黑" panose="020b0503020204020204" charset="-122"/>
              </a:rPr>
              <a:t>：</a:t>
            </a:r>
            <a:endParaRPr sz="2800" b="1">
              <a:solidFill>
                <a:schemeClr val="tx1"/>
              </a:solidFill>
              <a:latin typeface="微软雅黑" panose="020b0503020204020204" charset="-122"/>
              <a:ea typeface="微软雅黑"/>
              <a:cs typeface="微软雅黑" panose="020b0503020204020204" charset="-122"/>
            </a:endParaRPr>
          </a:p>
          <a:p>
            <a:pPr>
              <a:lnSpc>
                <a:spcPct val="150000"/>
              </a:lnSpc>
              <a:spcBef>
                <a:spcPct val="0"/>
              </a:spcBef>
              <a:spcAft>
                <a:spcPct val="0"/>
              </a:spcAft>
              <a:tabLst>
                <a:tab pos="1187450"/>
                <a:tab pos="2162810"/>
                <a:tab pos="3141980"/>
                <a:tab pos="4189730"/>
              </a:tabLst>
            </a:pPr>
            <a:r>
              <a:rPr sz="2800" b="1">
                <a:solidFill>
                  <a:schemeClr val="tx1"/>
                </a:solidFill>
                <a:latin typeface="微软雅黑" panose="020b0503020204020204" charset="-122"/>
                <a:ea typeface="微软雅黑"/>
                <a:cs typeface="微软雅黑" panose="020b0503020204020204" charset="-122"/>
              </a:rPr>
              <a:t>1.准确理解把握真理的特点。</a:t>
            </a:r>
            <a:endParaRPr sz="2800" b="1">
              <a:solidFill>
                <a:schemeClr val="tx1"/>
              </a:solidFill>
              <a:latin typeface="微软雅黑" panose="020b0503020204020204" charset="-122"/>
              <a:ea typeface="微软雅黑"/>
              <a:cs typeface="微软雅黑" panose="020b0503020204020204" charset="-122"/>
            </a:endParaRPr>
          </a:p>
          <a:p>
            <a:pPr>
              <a:lnSpc>
                <a:spcPct val="150000"/>
              </a:lnSpc>
              <a:spcBef>
                <a:spcPct val="0"/>
              </a:spcBef>
              <a:spcAft>
                <a:spcPct val="0"/>
              </a:spcAft>
              <a:tabLst>
                <a:tab pos="1187450"/>
                <a:tab pos="2162810"/>
                <a:tab pos="3141980"/>
                <a:tab pos="4189730"/>
              </a:tabLst>
            </a:pPr>
            <a:r>
              <a:rPr sz="2800" b="1">
                <a:solidFill>
                  <a:schemeClr val="tx1"/>
                </a:solidFill>
                <a:latin typeface="微软雅黑" panose="020b0503020204020204" charset="-122"/>
                <a:ea typeface="微软雅黑"/>
                <a:cs typeface="微软雅黑" panose="020b0503020204020204" charset="-122"/>
              </a:rPr>
              <a:t>2.理解认识</a:t>
            </a:r>
            <a:r>
              <a:rPr lang="zh-CN" sz="2800" b="1">
                <a:solidFill>
                  <a:schemeClr val="tx1"/>
                </a:solidFill>
                <a:latin typeface="微软雅黑" panose="020b0503020204020204" charset="-122"/>
                <a:ea typeface="微软雅黑"/>
                <a:cs typeface="微软雅黑" panose="020b0503020204020204" charset="-122"/>
              </a:rPr>
              <a:t>具有</a:t>
            </a:r>
            <a:r>
              <a:rPr sz="2800" b="1">
                <a:solidFill>
                  <a:schemeClr val="tx1"/>
                </a:solidFill>
                <a:latin typeface="微软雅黑" panose="020b0503020204020204" charset="-122"/>
                <a:ea typeface="微软雅黑"/>
                <a:cs typeface="微软雅黑" panose="020b0503020204020204" charset="-122"/>
              </a:rPr>
              <a:t>反复性、无限性、上升性</a:t>
            </a:r>
            <a:r>
              <a:rPr lang="zh-CN" sz="2800" b="1">
                <a:solidFill>
                  <a:schemeClr val="tx1"/>
                </a:solidFill>
                <a:latin typeface="微软雅黑" panose="020b0503020204020204" charset="-122"/>
                <a:ea typeface="微软雅黑"/>
                <a:cs typeface="微软雅黑" panose="020b0503020204020204" charset="-122"/>
              </a:rPr>
              <a:t>，</a:t>
            </a:r>
            <a:r>
              <a:rPr sz="2800" b="1">
                <a:solidFill>
                  <a:schemeClr val="tx1"/>
                </a:solidFill>
                <a:latin typeface="微软雅黑" panose="020b0503020204020204" charset="-122"/>
                <a:ea typeface="微软雅黑"/>
                <a:cs typeface="微软雅黑" panose="020b0503020204020204" charset="-122"/>
              </a:rPr>
              <a:t>追求真理是一个过程。</a:t>
            </a:r>
            <a:endParaRPr sz="2800" b="1">
              <a:solidFill>
                <a:schemeClr val="tx1"/>
              </a:solidFill>
              <a:latin typeface="微软雅黑" panose="020b0503020204020204" charset="-122"/>
              <a:ea typeface="微软雅黑"/>
              <a:cs typeface="微软雅黑" panose="020b0503020204020204" charset="-122"/>
            </a:endParaRP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5" name="文本框 14"/>
          <p:cNvSpPr txBox="1"/>
          <p:nvPr>
            <p:custDataLst>
              <p:tags r:id="rId3"/>
            </p:custDataLst>
          </p:nvPr>
        </p:nvSpPr>
        <p:spPr>
          <a:xfrm>
            <a:off x="335280" y="1028700"/>
            <a:ext cx="11369040" cy="4815840"/>
          </a:xfrm>
          <a:prstGeom prst="rect">
            <a:avLst/>
          </a:prstGeom>
          <a:ln w="41275"/>
        </p:spPr>
        <p:style>
          <a:lnRef idx="2">
            <a:schemeClr val="accent2"/>
          </a:lnRef>
          <a:fillRef idx="1">
            <a:schemeClr val="lt1"/>
          </a:fillRef>
          <a:effectRef idx="0">
            <a:schemeClr val="accent2"/>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20000"/>
              </a:lnSpc>
            </a:pPr>
            <a:r>
              <a:rPr lang="zh-CN" altLang="en-US" sz="3200" b="1">
                <a:solidFill>
                  <a:srgbClr val="FF0000"/>
                </a:solidFill>
                <a:latin typeface="微软雅黑" panose="020b0503020204020204" charset="-122"/>
                <a:ea typeface="微软雅黑"/>
                <a:cs typeface="微软雅黑" panose="020b0503020204020204" charset="-122"/>
              </a:rPr>
              <a:t>政治认同：</a:t>
            </a:r>
            <a:endParaRPr lang="en-US" altLang="zh-CN" sz="3200" b="1">
              <a:solidFill>
                <a:srgbClr val="FF0000"/>
              </a:solidFill>
              <a:latin typeface="微软雅黑" panose="020b0503020204020204" charset="-122"/>
              <a:ea typeface="微软雅黑"/>
              <a:cs typeface="微软雅黑" panose="020b0503020204020204" charset="-122"/>
            </a:endParaRPr>
          </a:p>
          <a:p>
            <a:pPr>
              <a:lnSpc>
                <a:spcPct val="120000"/>
              </a:lnSpc>
            </a:pPr>
            <a:r>
              <a:rPr lang="zh-CN" altLang="en-US" sz="3200" b="1">
                <a:latin typeface="微软雅黑" panose="020b0503020204020204" charset="-122"/>
                <a:ea typeface="微软雅黑"/>
                <a:cs typeface="微软雅黑" panose="020b0503020204020204" charset="-122"/>
              </a:rPr>
              <a:t>认同马克思主义的真理观。</a:t>
            </a:r>
            <a:endParaRPr lang="zh-CN" altLang="en-US" sz="3200" b="1">
              <a:latin typeface="微软雅黑" panose="020b0503020204020204" charset="-122"/>
              <a:ea typeface="微软雅黑"/>
              <a:cs typeface="微软雅黑" panose="020b0503020204020204" charset="-122"/>
            </a:endParaRPr>
          </a:p>
          <a:p>
            <a:pPr>
              <a:lnSpc>
                <a:spcPct val="120000"/>
              </a:lnSpc>
            </a:pPr>
            <a:r>
              <a:rPr lang="zh-CN" altLang="en-US" sz="3200" b="1">
                <a:solidFill>
                  <a:srgbClr val="FF0000"/>
                </a:solidFill>
                <a:latin typeface="微软雅黑" panose="020b0503020204020204" charset="-122"/>
                <a:ea typeface="微软雅黑"/>
                <a:cs typeface="微软雅黑" panose="020b0503020204020204" charset="-122"/>
              </a:rPr>
              <a:t>科学精神：</a:t>
            </a:r>
            <a:endParaRPr lang="en-US" altLang="zh-CN" sz="3200" b="1">
              <a:solidFill>
                <a:srgbClr val="FF0000"/>
              </a:solidFill>
              <a:latin typeface="微软雅黑" panose="020b0503020204020204" charset="-122"/>
              <a:ea typeface="微软雅黑"/>
              <a:cs typeface="微软雅黑" panose="020b0503020204020204" charset="-122"/>
            </a:endParaRPr>
          </a:p>
          <a:p>
            <a:pPr>
              <a:lnSpc>
                <a:spcPct val="120000"/>
              </a:lnSpc>
            </a:pPr>
            <a:r>
              <a:rPr lang="zh-CN" altLang="en-US" sz="3200" b="1">
                <a:latin typeface="微软雅黑" panose="020b0503020204020204" charset="-122"/>
                <a:ea typeface="微软雅黑"/>
                <a:cs typeface="微软雅黑" panose="020b0503020204020204" charset="-122"/>
                <a:sym typeface="+mn-ea"/>
              </a:rPr>
              <a:t>准确把握真理的特征，并能够对认识、真理、理论、科学理论进行判断和辨别，坚持真理，懂得在实践中追求和发现真理是一个永无止境的过程，不断培养科学理性精神。</a:t>
            </a:r>
            <a:endParaRPr lang="zh-CN" altLang="en-US" sz="3200" b="1">
              <a:latin typeface="微软雅黑" panose="020b0503020204020204" charset="-122"/>
              <a:ea typeface="微软雅黑"/>
              <a:cs typeface="微软雅黑" panose="020b0503020204020204" charset="-122"/>
            </a:endParaRPr>
          </a:p>
          <a:p>
            <a:pPr>
              <a:lnSpc>
                <a:spcPct val="120000"/>
              </a:lnSpc>
            </a:pPr>
            <a:r>
              <a:rPr lang="zh-CN" altLang="en-US" sz="3200" b="1">
                <a:solidFill>
                  <a:srgbClr val="FF0000"/>
                </a:solidFill>
                <a:latin typeface="微软雅黑" panose="020b0503020204020204" charset="-122"/>
                <a:ea typeface="微软雅黑"/>
                <a:cs typeface="微软雅黑" panose="020b0503020204020204" charset="-122"/>
              </a:rPr>
              <a:t>公共参与：</a:t>
            </a:r>
            <a:endParaRPr lang="zh-CN" altLang="en-US" sz="3200" b="1">
              <a:solidFill>
                <a:srgbClr val="FF0000"/>
              </a:solidFill>
              <a:latin typeface="微软雅黑" panose="020b0503020204020204" charset="-122"/>
              <a:ea typeface="微软雅黑"/>
              <a:cs typeface="微软雅黑" panose="020b0503020204020204" charset="-122"/>
            </a:endParaRPr>
          </a:p>
          <a:p>
            <a:pPr>
              <a:lnSpc>
                <a:spcPct val="120000"/>
              </a:lnSpc>
            </a:pPr>
            <a:r>
              <a:rPr lang="zh-CN" altLang="en-US" sz="3200" b="1">
                <a:latin typeface="微软雅黑" panose="020b0503020204020204" charset="-122"/>
                <a:ea typeface="微软雅黑"/>
                <a:cs typeface="微软雅黑" panose="020b0503020204020204" charset="-122"/>
              </a:rPr>
              <a:t>投</a:t>
            </a:r>
            <a:r>
              <a:rPr lang="zh-CN" altLang="en-US" sz="3200" b="1">
                <a:latin typeface="微软雅黑" panose="020b0503020204020204" charset="-122"/>
                <a:ea typeface="微软雅黑"/>
                <a:cs typeface="微软雅黑" panose="020b0503020204020204" charset="-122"/>
                <a:sym typeface="+mn-ea"/>
              </a:rPr>
              <a:t>树立坚持在实践中检验和发展真理的观念。</a:t>
            </a:r>
            <a:endParaRPr lang="zh-CN" altLang="en-US" sz="3200" b="1">
              <a:solidFill>
                <a:srgbClr val="FF0000"/>
              </a:solidFill>
              <a:latin typeface="微软雅黑" panose="020b0503020204020204" charset="-122"/>
              <a:ea typeface="微软雅黑"/>
              <a:cs typeface="微软雅黑" panose="020b0503020204020204" charset="-122"/>
              <a:sym typeface="+mn-ea"/>
            </a:endParaRPr>
          </a:p>
        </p:txBody>
      </p:sp>
      <p:sp>
        <p:nvSpPr>
          <p:cNvPr id="3" name="文本框 2"/>
          <p:cNvSpPr txBox="1"/>
          <p:nvPr>
            <p:custDataLst>
              <p:tags r:id="rId4"/>
            </p:custDataLst>
          </p:nvPr>
        </p:nvSpPr>
        <p:spPr>
          <a:xfrm>
            <a:off x="335280" y="260773"/>
            <a:ext cx="2724573" cy="768350"/>
          </a:xfrm>
          <a:prstGeom prst="rect">
            <a:avLst/>
          </a:prstGeom>
          <a:gradFill>
            <a:gsLst>
              <a:gs pos="0">
                <a:srgbClr val="E30000"/>
              </a:gs>
              <a:gs pos="100000">
                <a:srgbClr val="760303"/>
              </a:gs>
            </a:gsLst>
            <a:lin ang="5400000" scaled="0"/>
          </a:gra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a:solidFill>
                  <a:schemeClr val="bg1"/>
                </a:solidFill>
                <a:latin typeface="微软雅黑" panose="020b0503020204020204" charset="-122"/>
                <a:ea typeface="微软雅黑"/>
                <a:sym typeface="+mn-ea"/>
              </a:rPr>
              <a:t>核心素养</a:t>
            </a:r>
            <a:endParaRPr lang="zh-CN" altLang="en-US" sz="4400" b="1">
              <a:solidFill>
                <a:schemeClr val="bg1"/>
              </a:solidFill>
              <a:latin typeface="微软雅黑" panose="020b0503020204020204" charset="-122"/>
              <a:ea typeface="微软雅黑"/>
              <a:sym typeface="+mn-ea"/>
            </a:endParaRPr>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48601" name="Rectangle 2"/>
          <p:cNvSpPr/>
          <p:nvPr>
            <p:custDataLst>
              <p:tags r:id="rId3"/>
            </p:custDataLst>
          </p:nvPr>
        </p:nvSpPr>
        <p:spPr>
          <a:xfrm>
            <a:off x="487045" y="2427606"/>
            <a:ext cx="11224260" cy="2030095"/>
          </a:xfrm>
          <a:prstGeom prst="rect">
            <a:avLst/>
          </a:prstGeom>
          <a:noFill/>
          <a:ln w="9525">
            <a:noFill/>
          </a:ln>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hangingPunct="0">
              <a:lnSpc>
                <a:spcPct val="150000"/>
              </a:lnSpc>
            </a:pPr>
            <a:r>
              <a:rPr lang="zh-CN" altLang="en-US" sz="2800" b="1">
                <a:solidFill>
                  <a:schemeClr val="tx1">
                    <a:lumMod val="50000"/>
                  </a:schemeClr>
                </a:solidFill>
                <a:effectLst/>
                <a:latin typeface="微软雅黑" panose="020b0503020204020204" charset="-122"/>
                <a:ea typeface="微软雅黑"/>
                <a:cs typeface="微软雅黑" panose="020b0503020204020204" charset="-122"/>
              </a:rPr>
              <a:t>1、真理的含义？</a:t>
            </a:r>
            <a:endParaRPr lang="zh-CN" altLang="en-US" sz="2800" b="1">
              <a:solidFill>
                <a:schemeClr val="tx1">
                  <a:lumMod val="50000"/>
                </a:schemeClr>
              </a:solidFill>
              <a:effectLst/>
              <a:latin typeface="微软雅黑" panose="020b0503020204020204" charset="-122"/>
              <a:ea typeface="微软雅黑"/>
              <a:cs typeface="微软雅黑" panose="020b0503020204020204" charset="-122"/>
            </a:endParaRPr>
          </a:p>
          <a:p>
            <a:pPr algn="l" eaLnBrk="0" hangingPunct="0">
              <a:lnSpc>
                <a:spcPct val="150000"/>
              </a:lnSpc>
            </a:pPr>
            <a:r>
              <a:rPr lang="zh-CN" altLang="en-US" sz="2800" b="1">
                <a:solidFill>
                  <a:schemeClr val="tx1">
                    <a:lumMod val="50000"/>
                  </a:schemeClr>
                </a:solidFill>
                <a:effectLst/>
                <a:latin typeface="微软雅黑" panose="020b0503020204020204" charset="-122"/>
                <a:ea typeface="微软雅黑"/>
                <a:cs typeface="微软雅黑" panose="020b0503020204020204" charset="-122"/>
              </a:rPr>
              <a:t>2、</a:t>
            </a:r>
            <a:r>
              <a:rPr lang="zh-CN" altLang="en-US" sz="2800" b="1">
                <a:solidFill>
                  <a:schemeClr val="tx1">
                    <a:lumMod val="50000"/>
                  </a:schemeClr>
                </a:solidFill>
                <a:effectLst/>
                <a:latin typeface="微软雅黑" panose="020b0503020204020204" charset="-122"/>
                <a:ea typeface="微软雅黑"/>
                <a:cs typeface="微软雅黑" panose="020b0503020204020204" charset="-122"/>
                <a:sym typeface="+mn-ea"/>
              </a:rPr>
              <a:t>真理的基本属性？</a:t>
            </a:r>
            <a:endParaRPr lang="zh-CN" altLang="en-US" sz="2800" b="1">
              <a:solidFill>
                <a:schemeClr val="tx1">
                  <a:lumMod val="50000"/>
                </a:schemeClr>
              </a:solidFill>
              <a:effectLst/>
              <a:latin typeface="微软雅黑" panose="020b0503020204020204" charset="-122"/>
              <a:ea typeface="微软雅黑"/>
              <a:cs typeface="微软雅黑" panose="020b0503020204020204" charset="-122"/>
            </a:endParaRPr>
          </a:p>
          <a:p>
            <a:pPr algn="l" eaLnBrk="0" hangingPunct="0">
              <a:lnSpc>
                <a:spcPct val="150000"/>
              </a:lnSpc>
            </a:pPr>
            <a:r>
              <a:rPr lang="en-US" altLang="zh-CN" sz="2800" b="1">
                <a:solidFill>
                  <a:schemeClr val="tx1">
                    <a:lumMod val="50000"/>
                  </a:schemeClr>
                </a:solidFill>
                <a:effectLst/>
                <a:latin typeface="微软雅黑" panose="020b0503020204020204" charset="-122"/>
                <a:ea typeface="微软雅黑"/>
                <a:cs typeface="微软雅黑" panose="020b0503020204020204" charset="-122"/>
                <a:sym typeface="+mn-ea"/>
              </a:rPr>
              <a:t>3</a:t>
            </a:r>
            <a:r>
              <a:rPr lang="zh-CN" altLang="en-US" sz="2800" b="1">
                <a:solidFill>
                  <a:schemeClr val="tx1">
                    <a:lumMod val="50000"/>
                  </a:schemeClr>
                </a:solidFill>
                <a:effectLst/>
                <a:latin typeface="微软雅黑" panose="020b0503020204020204" charset="-122"/>
                <a:ea typeface="微软雅黑"/>
                <a:cs typeface="微软雅黑" panose="020b0503020204020204" charset="-122"/>
                <a:sym typeface="+mn-ea"/>
              </a:rPr>
              <a:t>、如何理解追求真理是一个过程？（认识的特点）</a:t>
            </a:r>
            <a:endParaRPr lang="zh-CN" altLang="en-US" sz="2800" b="1">
              <a:solidFill>
                <a:schemeClr val="tx1">
                  <a:lumMod val="50000"/>
                </a:schemeClr>
              </a:solidFill>
              <a:effectLst/>
              <a:latin typeface="微软雅黑" panose="020b0503020204020204" charset="-122"/>
              <a:ea typeface="微软雅黑"/>
              <a:cs typeface="微软雅黑" panose="020b0503020204020204" charset="-122"/>
            </a:endParaRPr>
          </a:p>
        </p:txBody>
      </p:sp>
      <p:cxnSp>
        <p:nvCxnSpPr>
          <p:cNvPr id="2" name="直接连接符 1"/>
          <p:cNvCxnSpPr/>
          <p:nvPr>
            <p:custDataLst>
              <p:tags r:id="rId4"/>
            </p:custDataLst>
          </p:nvPr>
        </p:nvCxnSpPr>
        <p:spPr>
          <a:xfrm flipV="1">
            <a:off x="487045" y="5594985"/>
            <a:ext cx="10456545" cy="18415"/>
          </a:xfrm>
          <a:prstGeom prst="line">
            <a:avLst/>
          </a:prstGeom>
          <a:ln>
            <a:solidFill>
              <a:srgbClr val="C00000"/>
            </a:solidFill>
          </a:ln>
        </p:spPr>
        <p:style>
          <a:lnRef idx="3">
            <a:schemeClr val="accent6"/>
          </a:lnRef>
          <a:fillRef idx="0">
            <a:schemeClr val="accent6"/>
          </a:fillRef>
          <a:effectRef idx="2">
            <a:schemeClr val="accent6"/>
          </a:effectRef>
          <a:fontRef idx="minor">
            <a:schemeClr val="tx1"/>
          </a:fontRef>
        </p:style>
      </p:cxnSp>
      <p:sp>
        <p:nvSpPr>
          <p:cNvPr id="3" name="文本框 2"/>
          <p:cNvSpPr txBox="1"/>
          <p:nvPr>
            <p:custDataLst>
              <p:tags r:id="rId5"/>
            </p:custDataLst>
          </p:nvPr>
        </p:nvSpPr>
        <p:spPr>
          <a:xfrm>
            <a:off x="541020" y="535940"/>
            <a:ext cx="2860887" cy="748030"/>
          </a:xfrm>
          <a:prstGeom prst="rect">
            <a:avLst/>
          </a:prstGeom>
          <a:gradFill>
            <a:gsLst>
              <a:gs pos="0">
                <a:srgbClr val="E30000"/>
              </a:gs>
              <a:gs pos="100000">
                <a:srgbClr val="760303"/>
              </a:gs>
            </a:gsLst>
            <a:lin ang="5400000" scaled="0"/>
          </a:gradFill>
          <a:ln>
            <a:noFill/>
          </a:ln>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eaLnBrk="0" hangingPunct="0">
              <a:lnSpc>
                <a:spcPct val="100000"/>
              </a:lnSpc>
            </a:pPr>
            <a:r>
              <a:rPr lang="zh-CN" altLang="en-US" sz="4265" b="1">
                <a:solidFill>
                  <a:schemeClr val="bg1"/>
                </a:solidFill>
                <a:effectLst/>
                <a:latin typeface="微软雅黑" panose="020b0503020204020204" charset="-122"/>
                <a:ea typeface="微软雅黑"/>
                <a:cs typeface="微软雅黑" panose="020b0503020204020204" charset="-122"/>
                <a:sym typeface="+mn-ea"/>
              </a:rPr>
              <a:t>自主学习</a:t>
            </a:r>
            <a:endParaRPr lang="zh-CN" altLang="en-US" sz="4265" b="1">
              <a:solidFill>
                <a:schemeClr val="bg1"/>
              </a:solidFill>
              <a:effectLst/>
              <a:latin typeface="微软雅黑" panose="020b0503020204020204" charset="-122"/>
              <a:ea typeface="微软雅黑"/>
              <a:cs typeface="微软雅黑" panose="020b0503020204020204" charset="-122"/>
              <a:sym typeface="+mn-ea"/>
            </a:endParaRPr>
          </a:p>
        </p:txBody>
      </p:sp>
    </p:spTree>
    <p:custDataLst>
      <p:tags r:id="rId6"/>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48655" name="矩形 188"/>
          <p:cNvSpPr>
            <a:spLocks noChangeArrowheads="1"/>
          </p:cNvSpPr>
          <p:nvPr>
            <p:custDataLst>
              <p:tags r:id="rId3"/>
            </p:custDataLst>
          </p:nvPr>
        </p:nvSpPr>
        <p:spPr bwMode="auto">
          <a:xfrm>
            <a:off x="1055371" y="2719706"/>
            <a:ext cx="10154920" cy="911225"/>
          </a:xfrm>
          <a:prstGeom prst="rect">
            <a:avLst/>
          </a:prstGeom>
          <a:noFill/>
          <a:ln>
            <a:noFill/>
          </a:ln>
        </p:spPr>
        <p:txBody>
          <a:bodyPr wrap="square" lIns="91436" tIns="45717" rIns="91436" bIns="45717" anchor="ctr">
            <a:spAutoFit/>
          </a:bodyPr>
          <a:lstStyle>
            <a:defPPr>
              <a:defRPr lang="zh-CN"/>
            </a:defPPr>
            <a:lvl1pPr marL="0" algn="l" defTabSz="1828800" rtl="0" eaLnBrk="1" latinLnBrk="0" hangingPunct="1">
              <a:defRPr sz="2400" kern="1200">
                <a:solidFill>
                  <a:schemeClr val="tx1"/>
                </a:solidFill>
                <a:latin typeface="Calibri"/>
                <a:ea typeface="微软雅黑"/>
                <a:cs typeface="+mn-cs"/>
              </a:defRPr>
            </a:lvl1pPr>
            <a:lvl2pPr marL="742950" indent="-285750" algn="l" defTabSz="1828800" rtl="0" eaLnBrk="1" latinLnBrk="0" hangingPunct="1">
              <a:defRPr sz="2400" kern="1200">
                <a:solidFill>
                  <a:schemeClr val="tx1"/>
                </a:solidFill>
                <a:latin typeface="Calibri"/>
                <a:ea typeface="微软雅黑"/>
                <a:cs typeface="+mn-cs"/>
              </a:defRPr>
            </a:lvl2pPr>
            <a:lvl3pPr marL="1143000" indent="-228600" algn="l" defTabSz="1828800" rtl="0" eaLnBrk="1" latinLnBrk="0" hangingPunct="1">
              <a:defRPr sz="2400" kern="1200">
                <a:solidFill>
                  <a:schemeClr val="tx1"/>
                </a:solidFill>
                <a:latin typeface="Calibri"/>
                <a:ea typeface="微软雅黑"/>
                <a:cs typeface="+mn-cs"/>
              </a:defRPr>
            </a:lvl3pPr>
            <a:lvl4pPr marL="1600200" indent="-228600" algn="l" defTabSz="1828800" rtl="0" eaLnBrk="1" latinLnBrk="0" hangingPunct="1">
              <a:defRPr sz="2400" kern="1200">
                <a:solidFill>
                  <a:schemeClr val="tx1"/>
                </a:solidFill>
                <a:latin typeface="Calibri"/>
                <a:ea typeface="微软雅黑"/>
                <a:cs typeface="+mn-cs"/>
              </a:defRPr>
            </a:lvl4pPr>
            <a:lvl5pPr marL="2057400" indent="-228600" algn="l" defTabSz="1828800" rtl="0" eaLnBrk="1" latinLnBrk="0" hangingPunct="1">
              <a:defRPr sz="2400" kern="1200">
                <a:solidFill>
                  <a:schemeClr val="tx1"/>
                </a:solidFill>
                <a:latin typeface="Calibri"/>
                <a:ea typeface="微软雅黑"/>
                <a:cs typeface="+mn-cs"/>
              </a:defRPr>
            </a:lvl5pPr>
            <a:lvl6pPr marL="2514600" indent="-228600" algn="l" defTabSz="1828800" rtl="0" eaLnBrk="1" fontAlgn="base" latinLnBrk="0" hangingPunct="1">
              <a:spcBef>
                <a:spcPct val="0"/>
              </a:spcBef>
              <a:spcAft>
                <a:spcPct val="0"/>
              </a:spcAft>
              <a:defRPr sz="2400" kern="1200">
                <a:solidFill>
                  <a:schemeClr val="tx1"/>
                </a:solidFill>
                <a:latin typeface="Calibri"/>
                <a:ea typeface="微软雅黑"/>
                <a:cs typeface="+mn-cs"/>
              </a:defRPr>
            </a:lvl6pPr>
            <a:lvl7pPr marL="2971800" indent="-228600" algn="l" defTabSz="1828800" rtl="0" eaLnBrk="1" fontAlgn="base" latinLnBrk="0" hangingPunct="1">
              <a:spcBef>
                <a:spcPct val="0"/>
              </a:spcBef>
              <a:spcAft>
                <a:spcPct val="0"/>
              </a:spcAft>
              <a:defRPr sz="2400" kern="1200">
                <a:solidFill>
                  <a:schemeClr val="tx1"/>
                </a:solidFill>
                <a:latin typeface="Calibri"/>
                <a:ea typeface="微软雅黑"/>
                <a:cs typeface="+mn-cs"/>
              </a:defRPr>
            </a:lvl7pPr>
            <a:lvl8pPr marL="3429000" indent="-228600" algn="l" defTabSz="1828800" rtl="0" eaLnBrk="1" fontAlgn="base" latinLnBrk="0" hangingPunct="1">
              <a:spcBef>
                <a:spcPct val="0"/>
              </a:spcBef>
              <a:spcAft>
                <a:spcPct val="0"/>
              </a:spcAft>
              <a:defRPr sz="2400" kern="1200">
                <a:solidFill>
                  <a:schemeClr val="tx1"/>
                </a:solidFill>
                <a:latin typeface="Calibri"/>
                <a:ea typeface="微软雅黑"/>
                <a:cs typeface="+mn-cs"/>
              </a:defRPr>
            </a:lvl8pPr>
            <a:lvl9pPr marL="3886200" indent="-228600" algn="l" defTabSz="1828800" rtl="0" eaLnBrk="1" fontAlgn="base" latinLnBrk="0" hangingPunct="1">
              <a:spcBef>
                <a:spcPct val="0"/>
              </a:spcBef>
              <a:spcAft>
                <a:spcPct val="0"/>
              </a:spcAft>
              <a:defRPr sz="2400" kern="1200">
                <a:solidFill>
                  <a:schemeClr val="tx1"/>
                </a:solidFill>
                <a:latin typeface="Calibri"/>
                <a:ea typeface="微软雅黑"/>
                <a:cs typeface="+mn-cs"/>
              </a:defRPr>
            </a:lvl9pPr>
          </a:lstStyle>
          <a:p>
            <a:pPr algn="ctr">
              <a:buFont typeface="Arial" pitchFamily="34" charset="0"/>
              <a:buNone/>
            </a:pPr>
            <a:r>
              <a:rPr lang="zh-CN" altLang="en-US" sz="5335" b="1">
                <a:solidFill>
                  <a:srgbClr val="C00000"/>
                </a:solidFill>
                <a:latin typeface="微软雅黑" panose="020b0503020204020204" charset="-122"/>
              </a:rPr>
              <a:t>一、真理是客观的</a:t>
            </a:r>
            <a:endParaRPr lang="zh-CN" altLang="en-US" sz="5335" b="1">
              <a:solidFill>
                <a:srgbClr val="C00000"/>
              </a:solidFill>
              <a:latin typeface="微软雅黑" panose="020b0503020204020204" charset="-122"/>
            </a:endParaRPr>
          </a:p>
        </p:txBody>
      </p:sp>
      <p:cxnSp>
        <p:nvCxnSpPr>
          <p:cNvPr id="3145730" name="直接箭头连接符 8"/>
          <p:cNvCxnSpPr/>
          <p:nvPr>
            <p:custDataLst>
              <p:tags r:id="rId4"/>
            </p:custDataLst>
          </p:nvPr>
        </p:nvCxnSpPr>
        <p:spPr>
          <a:xfrm>
            <a:off x="1055381" y="3800108"/>
            <a:ext cx="10081120" cy="0"/>
          </a:xfrm>
          <a:prstGeom prst="straightConnector1">
            <a:avLst/>
          </a:prstGeom>
          <a:ln w="12700">
            <a:solidFill>
              <a:srgbClr val="C00000"/>
            </a:solidFill>
            <a:headEnd type="diamond"/>
            <a:tailEnd type="diamond"/>
          </a:ln>
        </p:spPr>
        <p:style>
          <a:lnRef idx="1">
            <a:schemeClr val="accent1"/>
          </a:lnRef>
          <a:fillRef idx="0">
            <a:schemeClr val="accent1"/>
          </a:fillRef>
          <a:effectRef idx="0">
            <a:schemeClr val="accent1"/>
          </a:effectRef>
          <a:fontRef idx="minor">
            <a:schemeClr val="tx1"/>
          </a:fontRef>
        </p:style>
      </p:cxnSp>
    </p:spTree>
    <p:custDataLst>
      <p:tags r:id="rId5"/>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矩形 1"/>
          <p:cNvSpPr/>
          <p:nvPr>
            <p:custDataLst>
              <p:tags r:id="rId4"/>
            </p:custDataLst>
          </p:nvPr>
        </p:nvSpPr>
        <p:spPr>
          <a:xfrm>
            <a:off x="365760" y="2931160"/>
            <a:ext cx="11447145" cy="3927475"/>
          </a:xfrm>
          <a:prstGeom prst="rect">
            <a:avLst/>
          </a:prstGeom>
          <a:solidFill>
            <a:schemeClr val="accent6">
              <a:lumMod val="50000"/>
            </a:schemeClr>
          </a:solidFill>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0" name="Rectangle 9"/>
          <p:cNvSpPr>
            <a:spLocks noChangeArrowheads="1"/>
          </p:cNvSpPr>
          <p:nvPr>
            <p:custDataLst>
              <p:tags r:id="rId5"/>
            </p:custDataLst>
          </p:nvPr>
        </p:nvSpPr>
        <p:spPr bwMode="auto">
          <a:xfrm>
            <a:off x="5127721" y="6754491"/>
            <a:ext cx="5520276" cy="521970"/>
          </a:xfrm>
          <a:prstGeom prst="rect">
            <a:avLst/>
          </a:prstGeom>
          <a:noFill/>
          <a:ln w="9525">
            <a:noFill/>
            <a:miter lim="800000"/>
          </a:ln>
          <a:effec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2800">
                <a:solidFill>
                  <a:srgbClr val="000000"/>
                </a:solidFill>
                <a:latin typeface="黑体" panose="02010609060101010101" charset="-122"/>
                <a:ea typeface="黑体" panose="02010609060101010101" charset="-122"/>
              </a:rPr>
              <a:t> </a:t>
            </a:r>
            <a:endParaRPr lang="zh-CN" altLang="en-US" sz="2800">
              <a:solidFill>
                <a:srgbClr val="000000"/>
              </a:solidFill>
              <a:latin typeface="黑体" panose="02010609060101010101" charset="-122"/>
              <a:ea typeface="黑体" panose="02010609060101010101" charset="-122"/>
            </a:endParaRPr>
          </a:p>
        </p:txBody>
      </p:sp>
      <p:sp>
        <p:nvSpPr>
          <p:cNvPr id="12290" name="Text Box 7"/>
          <p:cNvSpPr txBox="1"/>
          <p:nvPr>
            <p:custDataLst>
              <p:tags r:id="rId6"/>
            </p:custDataLst>
          </p:nvPr>
        </p:nvSpPr>
        <p:spPr>
          <a:xfrm>
            <a:off x="498475" y="5997575"/>
            <a:ext cx="11098530" cy="521970"/>
          </a:xfrm>
          <a:prstGeom prst="rect">
            <a:avLst/>
          </a:prstGeom>
          <a:noFill/>
          <a:ln w="28575" cap="flat" cmpd="sng">
            <a:noFill/>
            <a:prstDash val="solid"/>
            <a:miter/>
            <a:headEnd type="none" w="med" len="med"/>
            <a:tailEnd type="none" w="med" len="med"/>
          </a:ln>
        </p:spPr>
        <p:txBody>
          <a:bodyPr wrap="square">
            <a:spAutoFit/>
          </a:bodyPr>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just" eaLnBrk="1" hangingPunct="1">
              <a:spcBef>
                <a:spcPct val="50000"/>
              </a:spcBef>
              <a:buFont typeface="Arial" pitchFamily="34" charset="0"/>
              <a:buNone/>
            </a:pPr>
            <a:r>
              <a:rPr lang="zh-CN" altLang="en-US" sz="2800" b="1">
                <a:solidFill>
                  <a:schemeClr val="bg1"/>
                </a:solidFill>
                <a:latin typeface="微软雅黑" panose="020b0503020204020204" charset="-122"/>
                <a:ea typeface="微软雅黑"/>
              </a:rPr>
              <a:t>认识的含义：</a:t>
            </a:r>
            <a:r>
              <a:rPr lang="zh-CN" altLang="en-US" sz="2800" b="1">
                <a:solidFill>
                  <a:srgbClr val="FFFF00"/>
                </a:solidFill>
                <a:latin typeface="微软雅黑" panose="020b0503020204020204" charset="-122"/>
                <a:ea typeface="微软雅黑"/>
              </a:rPr>
              <a:t>认识</a:t>
            </a:r>
            <a:r>
              <a:rPr lang="zh-CN" altLang="en-US" sz="2800" b="1">
                <a:solidFill>
                  <a:schemeClr val="bg1"/>
                </a:solidFill>
                <a:latin typeface="微软雅黑" panose="020b0503020204020204" charset="-122"/>
                <a:ea typeface="微软雅黑"/>
              </a:rPr>
              <a:t>是</a:t>
            </a:r>
            <a:r>
              <a:rPr lang="zh-CN" altLang="en-US" sz="2800" b="1">
                <a:solidFill>
                  <a:schemeClr val="bg1"/>
                </a:solidFill>
                <a:latin typeface="微软雅黑" panose="020b0503020204020204" charset="-122"/>
                <a:ea typeface="微软雅黑"/>
                <a:cs typeface="Times New Roman" panose="02020603050405020304" pitchFamily="18" charset="0"/>
                <a:sym typeface="+mn-ea"/>
              </a:rPr>
              <a:t>主体对客体的能动的反映，</a:t>
            </a:r>
            <a:r>
              <a:rPr lang="zh-CN" altLang="en-US" sz="2800" b="1">
                <a:solidFill>
                  <a:srgbClr val="FFFF00"/>
                </a:solidFill>
                <a:latin typeface="微软雅黑" panose="020b0503020204020204" charset="-122"/>
                <a:ea typeface="微软雅黑"/>
              </a:rPr>
              <a:t>有正确和错误之分</a:t>
            </a:r>
            <a:endParaRPr lang="zh-CN" altLang="en-US" sz="2800" b="1">
              <a:solidFill>
                <a:srgbClr val="FFFF00"/>
              </a:solidFill>
              <a:latin typeface="微软雅黑" panose="020b0503020204020204" charset="-122"/>
              <a:ea typeface="微软雅黑"/>
            </a:endParaRPr>
          </a:p>
        </p:txBody>
      </p:sp>
      <p:sp>
        <p:nvSpPr>
          <p:cNvPr id="12289" name="Text Box 3"/>
          <p:cNvSpPr txBox="1"/>
          <p:nvPr>
            <p:custDataLst>
              <p:tags r:id="rId7"/>
            </p:custDataLst>
          </p:nvPr>
        </p:nvSpPr>
        <p:spPr>
          <a:xfrm>
            <a:off x="1049020" y="4226984"/>
            <a:ext cx="2009775" cy="623570"/>
          </a:xfrm>
          <a:prstGeom prst="rect">
            <a:avLst/>
          </a:prstGeom>
          <a:solidFill>
            <a:srgbClr val="FFFF99"/>
          </a:solidFill>
          <a:ln w="34925" cap="flat" cmpd="sng">
            <a:solidFill>
              <a:schemeClr val="bg1"/>
            </a:solidFill>
            <a:prstDash val="solid"/>
            <a:miter/>
            <a:headEnd type="none" w="med" len="med"/>
            <a:tailEnd type="none" w="med" len="med"/>
          </a:ln>
        </p:spPr>
        <p:txBody>
          <a:bodyPr wrap="square" lIns="67626" tIns="35241" rIns="67626" bIns="35241"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3600" b="1">
                <a:latin typeface="黑体" panose="02010609060101010101" charset="-122"/>
                <a:ea typeface="黑体" panose="02010609060101010101" charset="-122"/>
                <a:sym typeface="Arial" pitchFamily="34" charset="0"/>
              </a:rPr>
              <a:t>认识</a:t>
            </a:r>
            <a:endParaRPr lang="zh-CN" altLang="en-US" sz="3600" b="1">
              <a:latin typeface="黑体" panose="02010609060101010101" charset="-122"/>
              <a:ea typeface="黑体" panose="02010609060101010101" charset="-122"/>
              <a:sym typeface="Arial" pitchFamily="34" charset="0"/>
            </a:endParaRPr>
          </a:p>
        </p:txBody>
      </p:sp>
      <p:sp>
        <p:nvSpPr>
          <p:cNvPr id="3" name="Text Box 4"/>
          <p:cNvSpPr txBox="1"/>
          <p:nvPr>
            <p:custDataLst>
              <p:tags r:id="rId8"/>
            </p:custDataLst>
          </p:nvPr>
        </p:nvSpPr>
        <p:spPr>
          <a:xfrm>
            <a:off x="3796665" y="4226984"/>
            <a:ext cx="1976120" cy="623570"/>
          </a:xfrm>
          <a:prstGeom prst="rect">
            <a:avLst/>
          </a:prstGeom>
          <a:solidFill>
            <a:srgbClr val="FFFF99"/>
          </a:solidFill>
          <a:ln w="34925" cap="flat" cmpd="sng">
            <a:solidFill>
              <a:schemeClr val="bg1"/>
            </a:solidFill>
            <a:prstDash val="solid"/>
            <a:miter/>
            <a:headEnd type="none" w="med" len="med"/>
            <a:tailEnd type="none" w="med" len="med"/>
          </a:ln>
        </p:spPr>
        <p:txBody>
          <a:bodyPr wrap="square" lIns="67626" tIns="35241" rIns="67626" bIns="35241"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3600" b="1">
                <a:latin typeface="黑体" panose="02010609060101010101" charset="-122"/>
                <a:ea typeface="黑体" panose="02010609060101010101" charset="-122"/>
                <a:sym typeface="Arial" pitchFamily="34" charset="0"/>
              </a:rPr>
              <a:t>客观对象</a:t>
            </a:r>
            <a:endParaRPr lang="zh-CN" altLang="en-US" sz="3600" b="1">
              <a:latin typeface="黑体" panose="02010609060101010101" charset="-122"/>
              <a:ea typeface="黑体" panose="02010609060101010101" charset="-122"/>
              <a:sym typeface="Arial" pitchFamily="34" charset="0"/>
            </a:endParaRPr>
          </a:p>
        </p:txBody>
      </p:sp>
      <p:sp>
        <p:nvSpPr>
          <p:cNvPr id="18439" name="Oval 7"/>
          <p:cNvSpPr/>
          <p:nvPr>
            <p:custDataLst>
              <p:tags r:id="rId9"/>
            </p:custDataLst>
          </p:nvPr>
        </p:nvSpPr>
        <p:spPr>
          <a:xfrm>
            <a:off x="8054023" y="3085572"/>
            <a:ext cx="1792287" cy="968691"/>
          </a:xfrm>
          <a:prstGeom prst="ellipse">
            <a:avLst/>
          </a:prstGeom>
          <a:solidFill>
            <a:srgbClr val="FFFF00"/>
          </a:solidFill>
          <a:ln w="34925" cap="flat" cmpd="sng">
            <a:solidFill>
              <a:schemeClr val="bg1"/>
            </a:solidFill>
            <a:prstDash val="solid"/>
            <a:round/>
            <a:headEnd type="none" w="med" len="med"/>
            <a:tailEnd type="none" w="med" len="med"/>
          </a:ln>
        </p:spPr>
        <p:txBody>
          <a:bodyPr lIns="67626" tIns="35241" rIns="67626" bIns="35241"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4000" b="1">
                <a:highlight>
                  <a:srgbClr val="FFFF00"/>
                </a:highlight>
                <a:latin typeface="黑体" panose="02010609060101010101" charset="-122"/>
                <a:ea typeface="黑体" panose="02010609060101010101" charset="-122"/>
                <a:sym typeface="Arial" pitchFamily="34" charset="0"/>
              </a:rPr>
              <a:t>真理</a:t>
            </a:r>
            <a:endParaRPr lang="zh-CN" altLang="en-US" sz="4000" b="1">
              <a:highlight>
                <a:srgbClr val="FFFF00"/>
              </a:highlight>
              <a:latin typeface="黑体" panose="02010609060101010101" charset="-122"/>
              <a:ea typeface="黑体" panose="02010609060101010101" charset="-122"/>
              <a:sym typeface="Arial" pitchFamily="34" charset="0"/>
            </a:endParaRPr>
          </a:p>
        </p:txBody>
      </p:sp>
      <p:sp>
        <p:nvSpPr>
          <p:cNvPr id="18442" name="Oval 10"/>
          <p:cNvSpPr/>
          <p:nvPr>
            <p:custDataLst>
              <p:tags r:id="rId10"/>
            </p:custDataLst>
          </p:nvPr>
        </p:nvSpPr>
        <p:spPr>
          <a:xfrm>
            <a:off x="8073390" y="5001260"/>
            <a:ext cx="1772920" cy="968969"/>
          </a:xfrm>
          <a:prstGeom prst="ellipse">
            <a:avLst/>
          </a:prstGeom>
          <a:solidFill>
            <a:srgbClr val="FFFF00"/>
          </a:solidFill>
          <a:ln w="34925" cap="flat" cmpd="sng">
            <a:solidFill>
              <a:schemeClr val="bg1"/>
            </a:solidFill>
            <a:prstDash val="solid"/>
            <a:round/>
            <a:headEnd type="none" w="med" len="med"/>
            <a:tailEnd type="none" w="med" len="med"/>
          </a:ln>
        </p:spPr>
        <p:txBody>
          <a:bodyPr wrap="square" lIns="67626" tIns="35241" rIns="67626" bIns="35241"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4000" b="1">
                <a:latin typeface="黑体" panose="02010609060101010101" charset="-122"/>
                <a:ea typeface="黑体" panose="02010609060101010101" charset="-122"/>
                <a:sym typeface="Arial" pitchFamily="34" charset="0"/>
              </a:rPr>
              <a:t>谬误</a:t>
            </a:r>
            <a:endParaRPr lang="zh-CN" altLang="en-US" sz="4000" b="1">
              <a:latin typeface="黑体" panose="02010609060101010101" charset="-122"/>
              <a:ea typeface="黑体" panose="02010609060101010101" charset="-122"/>
              <a:sym typeface="Arial" pitchFamily="34" charset="0"/>
            </a:endParaRPr>
          </a:p>
        </p:txBody>
      </p:sp>
      <p:sp>
        <p:nvSpPr>
          <p:cNvPr id="18443" name="Text Box 11"/>
          <p:cNvSpPr txBox="1"/>
          <p:nvPr>
            <p:custDataLst>
              <p:tags r:id="rId11"/>
            </p:custDataLst>
          </p:nvPr>
        </p:nvSpPr>
        <p:spPr>
          <a:xfrm>
            <a:off x="2695893" y="3281786"/>
            <a:ext cx="1524000" cy="561975"/>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67626" tIns="35241" rIns="67626" bIns="35241" anchor="t">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50000"/>
              </a:spcBef>
            </a:pPr>
            <a:r>
              <a:rPr lang="zh-CN" altLang="en-US" sz="3200" b="1">
                <a:latin typeface="华文楷体" panose="02010600040101010101" pitchFamily="2" charset="-122"/>
                <a:ea typeface="华文楷体" panose="02010600040101010101" pitchFamily="2" charset="-122"/>
              </a:rPr>
              <a:t>相符合</a:t>
            </a:r>
            <a:endParaRPr lang="zh-CN" altLang="en-US" sz="3200" b="1">
              <a:latin typeface="华文楷体" panose="02010600040101010101" pitchFamily="2" charset="-122"/>
              <a:ea typeface="华文楷体" panose="02010600040101010101" pitchFamily="2" charset="-122"/>
            </a:endParaRPr>
          </a:p>
        </p:txBody>
      </p:sp>
      <p:sp>
        <p:nvSpPr>
          <p:cNvPr id="18444" name="Text Box 12"/>
          <p:cNvSpPr txBox="1"/>
          <p:nvPr>
            <p:custDataLst>
              <p:tags r:id="rId12"/>
            </p:custDataLst>
          </p:nvPr>
        </p:nvSpPr>
        <p:spPr>
          <a:xfrm>
            <a:off x="2695893" y="5200438"/>
            <a:ext cx="1524000" cy="561975"/>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67626" tIns="35241" rIns="67626" bIns="35241" anchor="t">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50000"/>
              </a:spcBef>
            </a:pPr>
            <a:r>
              <a:rPr lang="zh-CN" altLang="en-US" sz="3200" b="1">
                <a:latin typeface="华文楷体" panose="02010600040101010101" pitchFamily="2" charset="-122"/>
                <a:ea typeface="华文楷体" panose="02010600040101010101" pitchFamily="2" charset="-122"/>
                <a:sym typeface="Arial" pitchFamily="34" charset="0"/>
              </a:rPr>
              <a:t>不符合</a:t>
            </a:r>
            <a:endParaRPr lang="zh-CN" altLang="en-US" sz="3200" b="1">
              <a:latin typeface="华文楷体" panose="02010600040101010101" pitchFamily="2" charset="-122"/>
              <a:ea typeface="华文楷体" panose="02010600040101010101" pitchFamily="2" charset="-122"/>
              <a:sym typeface="Arial" pitchFamily="34" charset="0"/>
            </a:endParaRPr>
          </a:p>
        </p:txBody>
      </p:sp>
      <p:sp>
        <p:nvSpPr>
          <p:cNvPr id="9" name="文本框 1"/>
          <p:cNvSpPr txBox="1"/>
          <p:nvPr>
            <p:custDataLst>
              <p:tags r:id="rId13"/>
            </p:custDataLst>
          </p:nvPr>
        </p:nvSpPr>
        <p:spPr>
          <a:xfrm>
            <a:off x="5005706" y="3372908"/>
            <a:ext cx="2512060" cy="52197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FF00"/>
                </a:solidFill>
                <a:latin typeface="华文楷体" panose="02010600040101010101" pitchFamily="2" charset="-122"/>
                <a:ea typeface="华文楷体" panose="02010600040101010101" pitchFamily="2" charset="-122"/>
              </a:rPr>
              <a:t>正确的认识</a:t>
            </a:r>
            <a:endParaRPr lang="zh-CN" altLang="en-US" sz="2800" b="1">
              <a:solidFill>
                <a:srgbClr val="FFFF00"/>
              </a:solidFill>
              <a:latin typeface="华文楷体" panose="02010600040101010101" pitchFamily="2" charset="-122"/>
              <a:ea typeface="华文楷体" panose="02010600040101010101" pitchFamily="2" charset="-122"/>
            </a:endParaRPr>
          </a:p>
        </p:txBody>
      </p:sp>
      <p:sp>
        <p:nvSpPr>
          <p:cNvPr id="10" name="文本框 2"/>
          <p:cNvSpPr txBox="1"/>
          <p:nvPr>
            <p:custDataLst>
              <p:tags r:id="rId14"/>
            </p:custDataLst>
          </p:nvPr>
        </p:nvSpPr>
        <p:spPr>
          <a:xfrm>
            <a:off x="5005705" y="5234094"/>
            <a:ext cx="2624455" cy="52197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FF00"/>
                </a:solidFill>
                <a:latin typeface="华文楷体" panose="02010600040101010101" pitchFamily="2" charset="-122"/>
                <a:ea typeface="华文楷体" panose="02010600040101010101" pitchFamily="2" charset="-122"/>
              </a:rPr>
              <a:t>错误的认识</a:t>
            </a:r>
            <a:endParaRPr lang="zh-CN" altLang="en-US" sz="2800" b="1">
              <a:solidFill>
                <a:srgbClr val="FFFF00"/>
              </a:solidFill>
              <a:latin typeface="华文楷体" panose="02010600040101010101" pitchFamily="2" charset="-122"/>
              <a:ea typeface="华文楷体" panose="02010600040101010101" pitchFamily="2" charset="-122"/>
            </a:endParaRPr>
          </a:p>
        </p:txBody>
      </p:sp>
      <p:sp>
        <p:nvSpPr>
          <p:cNvPr id="10266" name="Text Box 4"/>
          <p:cNvSpPr txBox="1"/>
          <p:nvPr>
            <p:custDataLst>
              <p:tags r:id="rId15"/>
            </p:custDataLst>
          </p:nvPr>
        </p:nvSpPr>
        <p:spPr>
          <a:xfrm>
            <a:off x="6299836" y="4298738"/>
            <a:ext cx="4850131" cy="500380"/>
          </a:xfrm>
          <a:prstGeom prst="rect">
            <a:avLst/>
          </a:prstGeom>
          <a:solidFill>
            <a:srgbClr val="FFFF99"/>
          </a:solidFill>
          <a:ln w="34925" cap="flat" cmpd="sng">
            <a:solidFill>
              <a:srgbClr val="C00000"/>
            </a:solidFill>
            <a:prstDash val="solid"/>
            <a:miter/>
            <a:headEnd type="none" w="med" len="med"/>
            <a:tailEnd type="none" w="med" len="med"/>
          </a:ln>
        </p:spPr>
        <p:txBody>
          <a:bodyPr wrap="square" lIns="67626" tIns="35241" rIns="67626" bIns="35241"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2800" b="1">
                <a:solidFill>
                  <a:srgbClr val="FF0000"/>
                </a:solidFill>
                <a:latin typeface="微软雅黑" panose="020b0503020204020204" charset="-122"/>
                <a:ea typeface="微软雅黑"/>
                <a:sym typeface="Arial" pitchFamily="34" charset="0"/>
              </a:rPr>
              <a:t>真理与谬误的界限不容混淆</a:t>
            </a:r>
            <a:endParaRPr lang="zh-CN" altLang="en-US" sz="2800" b="1">
              <a:solidFill>
                <a:srgbClr val="FF0000"/>
              </a:solidFill>
              <a:latin typeface="微软雅黑" panose="020b0503020204020204" charset="-122"/>
              <a:ea typeface="微软雅黑"/>
              <a:sym typeface="Arial" pitchFamily="34" charset="0"/>
            </a:endParaRPr>
          </a:p>
        </p:txBody>
      </p:sp>
      <p:sp>
        <p:nvSpPr>
          <p:cNvPr id="11" name="左中括号 10"/>
          <p:cNvSpPr/>
          <p:nvPr>
            <p:custDataLst>
              <p:tags r:id="rId16"/>
            </p:custDataLst>
          </p:nvPr>
        </p:nvSpPr>
        <p:spPr>
          <a:xfrm rot="5400000">
            <a:off x="3284220" y="3028950"/>
            <a:ext cx="280035" cy="2014220"/>
          </a:xfrm>
          <a:prstGeom prst="leftBracket">
            <a:avLst/>
          </a:prstGeom>
          <a:ln w="444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2" name="右箭头 11"/>
          <p:cNvSpPr/>
          <p:nvPr>
            <p:custDataLst>
              <p:tags r:id="rId17"/>
            </p:custDataLst>
          </p:nvPr>
        </p:nvSpPr>
        <p:spPr>
          <a:xfrm>
            <a:off x="4397375" y="3437890"/>
            <a:ext cx="517525" cy="313055"/>
          </a:xfrm>
          <a:prstGeom prst="rightArrow">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右箭头 12"/>
          <p:cNvSpPr/>
          <p:nvPr>
            <p:custDataLst>
              <p:tags r:id="rId18"/>
            </p:custDataLst>
          </p:nvPr>
        </p:nvSpPr>
        <p:spPr>
          <a:xfrm>
            <a:off x="7092315" y="3437890"/>
            <a:ext cx="517525" cy="313055"/>
          </a:xfrm>
          <a:prstGeom prst="rightArrow">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左中括号 13"/>
          <p:cNvSpPr/>
          <p:nvPr>
            <p:custDataLst>
              <p:tags r:id="rId19"/>
            </p:custDataLst>
          </p:nvPr>
        </p:nvSpPr>
        <p:spPr>
          <a:xfrm rot="16200000">
            <a:off x="3284220" y="4041775"/>
            <a:ext cx="280035" cy="2014220"/>
          </a:xfrm>
          <a:prstGeom prst="leftBracket">
            <a:avLst/>
          </a:prstGeom>
          <a:ln w="444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5" name="右箭头 14"/>
          <p:cNvSpPr/>
          <p:nvPr>
            <p:custDataLst>
              <p:tags r:id="rId20"/>
            </p:custDataLst>
          </p:nvPr>
        </p:nvSpPr>
        <p:spPr>
          <a:xfrm>
            <a:off x="4397375" y="5347335"/>
            <a:ext cx="517525" cy="313055"/>
          </a:xfrm>
          <a:prstGeom prst="rightArrow">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右箭头 15"/>
          <p:cNvSpPr/>
          <p:nvPr>
            <p:custDataLst>
              <p:tags r:id="rId21"/>
            </p:custDataLst>
          </p:nvPr>
        </p:nvSpPr>
        <p:spPr>
          <a:xfrm>
            <a:off x="7092315" y="5347335"/>
            <a:ext cx="517525" cy="313055"/>
          </a:xfrm>
          <a:prstGeom prst="rightArrow">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Text Box 22"/>
          <p:cNvSpPr txBox="1"/>
          <p:nvPr>
            <p:custDataLst>
              <p:tags r:id="rId22"/>
            </p:custDataLst>
          </p:nvPr>
        </p:nvSpPr>
        <p:spPr>
          <a:xfrm>
            <a:off x="365760" y="1185545"/>
            <a:ext cx="11447145" cy="103886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10000"/>
              </a:lnSpc>
            </a:pPr>
            <a:r>
              <a:rPr lang="zh-CN" altLang="en-US" sz="2800" b="1">
                <a:solidFill>
                  <a:srgbClr val="FF0000"/>
                </a:solidFill>
                <a:latin typeface="微软雅黑" panose="020b0503020204020204" charset="-122"/>
                <a:ea typeface="微软雅黑"/>
              </a:rPr>
              <a:t>真理</a:t>
            </a:r>
            <a:r>
              <a:rPr lang="zh-CN" altLang="en-US" sz="2800" b="1">
                <a:latin typeface="微软雅黑" panose="020b0503020204020204" charset="-122"/>
                <a:ea typeface="微软雅黑"/>
              </a:rPr>
              <a:t>是标志</a:t>
            </a:r>
            <a:r>
              <a:rPr lang="zh-CN" altLang="en-US" sz="2800" b="1" u="sng">
                <a:solidFill>
                  <a:srgbClr val="FF0000"/>
                </a:solidFill>
                <a:latin typeface="微软雅黑" panose="020b0503020204020204" charset="-122"/>
                <a:ea typeface="微软雅黑"/>
              </a:rPr>
              <a:t>主观</a:t>
            </a:r>
            <a:r>
              <a:rPr lang="zh-CN" altLang="en-US" sz="2800" b="1">
                <a:solidFill>
                  <a:srgbClr val="FF0000"/>
                </a:solidFill>
                <a:latin typeface="微软雅黑" panose="020b0503020204020204" charset="-122"/>
                <a:ea typeface="微软雅黑"/>
              </a:rPr>
              <a:t>同</a:t>
            </a:r>
            <a:r>
              <a:rPr lang="zh-CN" altLang="en-US" sz="2800" b="1" u="sng">
                <a:solidFill>
                  <a:srgbClr val="FF0000"/>
                </a:solidFill>
                <a:latin typeface="微软雅黑" panose="020b0503020204020204" charset="-122"/>
                <a:ea typeface="微软雅黑"/>
              </a:rPr>
              <a:t>客观</a:t>
            </a:r>
            <a:r>
              <a:rPr lang="zh-CN" altLang="en-US" sz="2800" b="1">
                <a:solidFill>
                  <a:srgbClr val="FF0000"/>
                </a:solidFill>
                <a:latin typeface="微软雅黑" panose="020b0503020204020204" charset="-122"/>
                <a:ea typeface="微软雅黑"/>
              </a:rPr>
              <a:t>相符合</a:t>
            </a:r>
            <a:r>
              <a:rPr lang="zh-CN" altLang="en-US" sz="2800" b="1">
                <a:latin typeface="微软雅黑" panose="020b0503020204020204" charset="-122"/>
                <a:ea typeface="微软雅黑"/>
              </a:rPr>
              <a:t>的哲学范畴，是人们对</a:t>
            </a:r>
            <a:r>
              <a:rPr lang="zh-CN" altLang="en-US" sz="2800" b="1">
                <a:solidFill>
                  <a:srgbClr val="FF0000"/>
                </a:solidFill>
                <a:latin typeface="微软雅黑" panose="020b0503020204020204" charset="-122"/>
                <a:ea typeface="微软雅黑"/>
              </a:rPr>
              <a:t>客观事物</a:t>
            </a:r>
            <a:r>
              <a:rPr lang="zh-CN" altLang="en-US" sz="2800" b="1">
                <a:latin typeface="微软雅黑" panose="020b0503020204020204" charset="-122"/>
                <a:ea typeface="微软雅黑"/>
              </a:rPr>
              <a:t>及其规律的</a:t>
            </a:r>
            <a:r>
              <a:rPr lang="zh-CN" altLang="en-US" sz="2800" b="1">
                <a:solidFill>
                  <a:srgbClr val="FF0000"/>
                </a:solidFill>
                <a:latin typeface="微软雅黑" panose="020b0503020204020204" charset="-122"/>
                <a:ea typeface="微软雅黑"/>
              </a:rPr>
              <a:t>正确反映。</a:t>
            </a:r>
            <a:endParaRPr lang="zh-CN" altLang="en-US" sz="2800" b="1">
              <a:solidFill>
                <a:srgbClr val="FF0000"/>
              </a:solidFill>
              <a:latin typeface="微软雅黑" panose="020b0503020204020204" charset="-122"/>
              <a:ea typeface="微软雅黑"/>
            </a:endParaRPr>
          </a:p>
        </p:txBody>
      </p:sp>
      <p:sp>
        <p:nvSpPr>
          <p:cNvPr id="18" name="Rectangle 8"/>
          <p:cNvSpPr/>
          <p:nvPr>
            <p:custDataLst>
              <p:tags r:id="rId23"/>
            </p:custDataLst>
          </p:nvPr>
        </p:nvSpPr>
        <p:spPr>
          <a:xfrm>
            <a:off x="3855085" y="627380"/>
            <a:ext cx="1059815" cy="510831"/>
          </a:xfrm>
          <a:prstGeom prst="wedgeRoundRectCallout">
            <a:avLst>
              <a:gd name="adj1" fmla="val -73966"/>
              <a:gd name="adj2" fmla="val 60217"/>
              <a:gd name="adj3" fmla="val 16667"/>
            </a:avLst>
          </a:prstGeom>
          <a:gradFill>
            <a:gsLst>
              <a:gs pos="0">
                <a:srgbClr val="012D86"/>
              </a:gs>
              <a:gs pos="100000">
                <a:srgbClr val="0E2557"/>
              </a:gs>
            </a:gsLst>
            <a:lin ang="5400000" scaled="0"/>
          </a:gradFill>
          <a:ln>
            <a:solidFill>
              <a:srgbClr val="FFFF00"/>
            </a:solidFill>
            <a:headEnd type="none" w="med" len="med"/>
            <a:tailEnd type="none" w="med" len="med"/>
          </a:ln>
        </p:spPr>
        <p:style>
          <a:lnRef idx="2">
            <a:schemeClr val="accent5"/>
          </a:lnRef>
          <a:fillRef idx="1">
            <a:schemeClr val="lt1"/>
          </a:fillRef>
          <a:effectRef idx="0">
            <a:schemeClr val="accent5"/>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400" b="1" smtClean="0">
                <a:solidFill>
                  <a:schemeClr val="bg1"/>
                </a:solidFill>
                <a:latin typeface="微软雅黑" panose="020b0503020204020204" charset="-122"/>
                <a:ea typeface="微软雅黑"/>
                <a:cs typeface="宋体" panose="02010600030101010101" pitchFamily="2" charset="-122"/>
                <a:sym typeface="+mn-ea"/>
              </a:rPr>
              <a:t>内容</a:t>
            </a:r>
            <a:endParaRPr lang="zh-CN" altLang="en-US" sz="2400" b="1" smtClean="0">
              <a:solidFill>
                <a:schemeClr val="bg1"/>
              </a:solidFill>
              <a:latin typeface="微软雅黑" panose="020b0503020204020204" charset="-122"/>
              <a:ea typeface="微软雅黑"/>
              <a:cs typeface="宋体" panose="02010600030101010101" pitchFamily="2" charset="-122"/>
              <a:sym typeface="+mn-ea"/>
            </a:endParaRPr>
          </a:p>
        </p:txBody>
      </p:sp>
      <p:sp>
        <p:nvSpPr>
          <p:cNvPr id="19" name="Rectangle 8"/>
          <p:cNvSpPr/>
          <p:nvPr>
            <p:custDataLst>
              <p:tags r:id="rId24"/>
            </p:custDataLst>
          </p:nvPr>
        </p:nvSpPr>
        <p:spPr>
          <a:xfrm>
            <a:off x="9273540" y="658495"/>
            <a:ext cx="975995" cy="510245"/>
          </a:xfrm>
          <a:prstGeom prst="wedgeRoundRectCallout">
            <a:avLst>
              <a:gd name="adj1" fmla="val -88516"/>
              <a:gd name="adj2" fmla="val 86252"/>
              <a:gd name="adj3" fmla="val 16667"/>
            </a:avLst>
          </a:prstGeom>
          <a:gradFill>
            <a:gsLst>
              <a:gs pos="0">
                <a:srgbClr val="012D86"/>
              </a:gs>
              <a:gs pos="100000">
                <a:srgbClr val="0E2557"/>
              </a:gs>
            </a:gsLst>
            <a:lin ang="5400000" scaled="0"/>
          </a:gradFill>
          <a:ln>
            <a:solidFill>
              <a:srgbClr val="FFFF00"/>
            </a:solidFill>
            <a:headEnd type="none" w="med" len="med"/>
            <a:tailEnd type="none" w="med" len="med"/>
          </a:ln>
        </p:spPr>
        <p:style>
          <a:lnRef idx="2">
            <a:schemeClr val="accent5"/>
          </a:lnRef>
          <a:fillRef idx="1">
            <a:schemeClr val="lt1"/>
          </a:fillRef>
          <a:effectRef idx="0">
            <a:schemeClr val="accent5"/>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400" b="1" smtClean="0">
                <a:solidFill>
                  <a:schemeClr val="bg1"/>
                </a:solidFill>
                <a:latin typeface="微软雅黑" panose="020b0503020204020204" charset="-122"/>
                <a:ea typeface="微软雅黑"/>
                <a:cs typeface="宋体" panose="02010600030101010101" pitchFamily="2" charset="-122"/>
                <a:sym typeface="+mn-ea"/>
              </a:rPr>
              <a:t>对象</a:t>
            </a:r>
            <a:endParaRPr lang="zh-CN" altLang="en-US" sz="2400" b="1" smtClean="0">
              <a:solidFill>
                <a:schemeClr val="bg1"/>
              </a:solidFill>
              <a:latin typeface="微软雅黑" panose="020b0503020204020204" charset="-122"/>
              <a:ea typeface="微软雅黑"/>
              <a:cs typeface="宋体" panose="02010600030101010101" pitchFamily="2" charset="-122"/>
              <a:sym typeface="+mn-ea"/>
            </a:endParaRPr>
          </a:p>
        </p:txBody>
      </p:sp>
      <p:sp>
        <p:nvSpPr>
          <p:cNvPr id="21" name="Rectangle 8"/>
          <p:cNvSpPr/>
          <p:nvPr>
            <p:custDataLst>
              <p:tags r:id="rId25"/>
            </p:custDataLst>
          </p:nvPr>
        </p:nvSpPr>
        <p:spPr>
          <a:xfrm>
            <a:off x="1049020" y="2352675"/>
            <a:ext cx="992505" cy="510831"/>
          </a:xfrm>
          <a:prstGeom prst="wedgeRoundRectCallout">
            <a:avLst>
              <a:gd name="adj1" fmla="val -45201"/>
              <a:gd name="adj2" fmla="val -97424"/>
              <a:gd name="adj3" fmla="val 16667"/>
            </a:avLst>
          </a:prstGeom>
          <a:gradFill>
            <a:gsLst>
              <a:gs pos="0">
                <a:srgbClr val="012D86"/>
              </a:gs>
              <a:gs pos="100000">
                <a:srgbClr val="0E2557"/>
              </a:gs>
            </a:gsLst>
            <a:lin ang="5400000" scaled="0"/>
          </a:gradFill>
          <a:ln>
            <a:solidFill>
              <a:srgbClr val="FFFF00"/>
            </a:solidFill>
            <a:headEnd type="none" w="med" len="med"/>
            <a:tailEnd type="none" w="med" len="med"/>
          </a:ln>
        </p:spPr>
        <p:style>
          <a:lnRef idx="2">
            <a:schemeClr val="accent5"/>
          </a:lnRef>
          <a:fillRef idx="1">
            <a:schemeClr val="lt1"/>
          </a:fillRef>
          <a:effectRef idx="0">
            <a:schemeClr val="accent5"/>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zh-CN" altLang="en-US" sz="2400" b="1" smtClean="0">
                <a:solidFill>
                  <a:schemeClr val="bg1"/>
                </a:solidFill>
                <a:latin typeface="微软雅黑" panose="020b0503020204020204" charset="-122"/>
                <a:ea typeface="微软雅黑"/>
                <a:cs typeface="宋体" panose="02010600030101010101" pitchFamily="2" charset="-122"/>
                <a:sym typeface="+mn-ea"/>
              </a:rPr>
              <a:t>性质</a:t>
            </a:r>
            <a:endParaRPr lang="zh-CN" altLang="en-US" sz="2400" b="1" smtClean="0">
              <a:solidFill>
                <a:schemeClr val="bg1"/>
              </a:solidFill>
              <a:latin typeface="微软雅黑" panose="020b0503020204020204" charset="-122"/>
              <a:ea typeface="微软雅黑"/>
              <a:cs typeface="宋体" panose="02010600030101010101" pitchFamily="2" charset="-122"/>
              <a:sym typeface="+mn-ea"/>
            </a:endParaRPr>
          </a:p>
        </p:txBody>
      </p:sp>
      <p:sp>
        <p:nvSpPr>
          <p:cNvPr id="31" name="文本框 30"/>
          <p:cNvSpPr txBox="1"/>
          <p:nvPr>
            <p:custDataLst>
              <p:tags r:id="rId26"/>
            </p:custDataLst>
          </p:nvPr>
        </p:nvSpPr>
        <p:spPr>
          <a:xfrm>
            <a:off x="168275" y="659130"/>
            <a:ext cx="3444240" cy="6324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10000"/>
              </a:lnSpc>
            </a:pPr>
            <a:r>
              <a:rPr lang="en-US" altLang="zh-CN" sz="3200" b="1">
                <a:latin typeface="微软雅黑" panose="020b0503020204020204" charset="-122"/>
                <a:ea typeface="微软雅黑"/>
                <a:sym typeface="+mn-ea"/>
              </a:rPr>
              <a:t>1</a:t>
            </a:r>
            <a:r>
              <a:rPr lang="zh-CN" altLang="en-US" sz="3200" b="1">
                <a:latin typeface="微软雅黑" panose="020b0503020204020204" charset="-122"/>
                <a:ea typeface="微软雅黑"/>
                <a:sym typeface="+mn-ea"/>
              </a:rPr>
              <a:t>、真理的含义：</a:t>
            </a:r>
            <a:endParaRPr lang="zh-CN" altLang="en-US" sz="3200" b="1">
              <a:latin typeface="微软雅黑" panose="020b0503020204020204" charset="-122"/>
              <a:ea typeface="微软雅黑"/>
            </a:endParaRPr>
          </a:p>
        </p:txBody>
      </p:sp>
      <p:sp>
        <p:nvSpPr>
          <p:cNvPr id="32" name="Rectangle 8"/>
          <p:cNvSpPr/>
          <p:nvPr>
            <p:custDataLst>
              <p:tags r:id="rId27"/>
            </p:custDataLst>
          </p:nvPr>
        </p:nvSpPr>
        <p:spPr>
          <a:xfrm>
            <a:off x="2696210" y="1904365"/>
            <a:ext cx="992505" cy="510245"/>
          </a:xfrm>
          <a:prstGeom prst="wedgeRoundRectCallout">
            <a:avLst>
              <a:gd name="adj1" fmla="val -78790"/>
              <a:gd name="adj2" fmla="val -93247"/>
              <a:gd name="adj3" fmla="val 16667"/>
            </a:avLst>
          </a:prstGeom>
          <a:gradFill>
            <a:gsLst>
              <a:gs pos="0">
                <a:srgbClr val="012D86"/>
              </a:gs>
              <a:gs pos="100000">
                <a:srgbClr val="0E2557"/>
              </a:gs>
            </a:gsLst>
            <a:lin ang="5400000" scaled="0"/>
          </a:gradFill>
          <a:ln>
            <a:solidFill>
              <a:srgbClr val="FFFF00"/>
            </a:solidFill>
            <a:headEnd type="none" w="med" len="med"/>
            <a:tailEnd type="none" w="med" len="med"/>
          </a:ln>
        </p:spPr>
        <p:style>
          <a:lnRef idx="2">
            <a:schemeClr val="accent5"/>
          </a:lnRef>
          <a:fillRef idx="1">
            <a:schemeClr val="lt1"/>
          </a:fillRef>
          <a:effectRef idx="0">
            <a:schemeClr val="accent5"/>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400" b="1" smtClean="0">
                <a:solidFill>
                  <a:schemeClr val="bg1"/>
                </a:solidFill>
                <a:latin typeface="微软雅黑" panose="020b0503020204020204" charset="-122"/>
                <a:ea typeface="微软雅黑"/>
                <a:cs typeface="宋体" panose="02010600030101010101" pitchFamily="2" charset="-122"/>
                <a:sym typeface="+mn-ea"/>
              </a:rPr>
              <a:t>形式</a:t>
            </a:r>
            <a:endParaRPr lang="zh-CN" altLang="en-US" sz="2400" b="1" smtClean="0">
              <a:solidFill>
                <a:schemeClr val="bg1"/>
              </a:solidFill>
              <a:latin typeface="微软雅黑" panose="020b0503020204020204" charset="-122"/>
              <a:ea typeface="微软雅黑"/>
              <a:cs typeface="宋体" panose="02010600030101010101" pitchFamily="2" charset="-122"/>
              <a:sym typeface="+mn-ea"/>
            </a:endParaRPr>
          </a:p>
        </p:txBody>
      </p:sp>
      <p:sp>
        <p:nvSpPr>
          <p:cNvPr id="33" name="文本框 32"/>
          <p:cNvSpPr txBox="1"/>
          <p:nvPr>
            <p:custDataLst>
              <p:tags r:id="rId28"/>
            </p:custDataLst>
          </p:nvPr>
        </p:nvSpPr>
        <p:spPr>
          <a:xfrm>
            <a:off x="4397375" y="1854200"/>
            <a:ext cx="623252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2800" b="1">
                <a:solidFill>
                  <a:srgbClr val="C00000"/>
                </a:solidFill>
                <a:latin typeface="微软雅黑" panose="020b0503020204020204" charset="-122"/>
                <a:ea typeface="微软雅黑"/>
                <a:sym typeface="+mn-ea"/>
              </a:rPr>
              <a:t>（真理是一种认识，且是正确的</a:t>
            </a:r>
            <a:r>
              <a:rPr lang="zh-CN" altLang="en-US" sz="2800" b="1" smtClean="0">
                <a:solidFill>
                  <a:srgbClr val="C00000"/>
                </a:solidFill>
                <a:latin typeface="微软雅黑" panose="020b0503020204020204" charset="-122"/>
                <a:ea typeface="微软雅黑"/>
                <a:sym typeface="+mn-ea"/>
              </a:rPr>
              <a:t>认识）</a:t>
            </a:r>
            <a:endParaRPr lang="zh-CN" altLang="en-US" sz="2800" b="1">
              <a:solidFill>
                <a:srgbClr val="C00000"/>
              </a:solidFill>
              <a:latin typeface="微软雅黑" panose="020b0503020204020204" charset="-122"/>
              <a:ea typeface="微软雅黑"/>
              <a:sym typeface="+mn-ea"/>
            </a:endParaRPr>
          </a:p>
        </p:txBody>
      </p:sp>
      <p:sp>
        <p:nvSpPr>
          <p:cNvPr id="4" name="文本框 3"/>
          <p:cNvSpPr txBox="1"/>
          <p:nvPr>
            <p:custDataLst>
              <p:tags r:id="rId29"/>
            </p:custDataLst>
          </p:nvPr>
        </p:nvSpPr>
        <p:spPr>
          <a:xfrm>
            <a:off x="647700" y="64770"/>
            <a:ext cx="53911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chemeClr val="tx1"/>
                </a:solidFill>
                <a:latin typeface="微软雅黑" panose="020b0503020204020204" charset="-122"/>
                <a:ea typeface="微软雅黑"/>
                <a:sym typeface="+mn-ea"/>
              </a:rPr>
              <a:t>一、真理是客观的</a:t>
            </a:r>
            <a:endParaRPr lang="zh-CN" altLang="en-US" sz="2000" b="1">
              <a:solidFill>
                <a:schemeClr val="tx1"/>
              </a:solidFill>
              <a:latin typeface="微软雅黑" panose="020b0503020204020204" charset="-122"/>
              <a:ea typeface="微软雅黑"/>
              <a:sym typeface="+mn-ea"/>
            </a:endParaRPr>
          </a:p>
        </p:txBody>
      </p:sp>
      <p:cxnSp>
        <p:nvCxnSpPr>
          <p:cNvPr id="5" name="直接连接符 4"/>
          <p:cNvCxnSpPr/>
          <p:nvPr>
            <p:custDataLst>
              <p:tags r:id="rId30"/>
            </p:custDataLst>
          </p:nvPr>
        </p:nvCxnSpPr>
        <p:spPr>
          <a:xfrm flipV="1">
            <a:off x="365760" y="430530"/>
            <a:ext cx="11685270" cy="64770"/>
          </a:xfrm>
          <a:prstGeom prst="line">
            <a:avLst/>
          </a:prstGeom>
          <a:ln w="1270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31"/>
            </p:custDataLst>
          </p:nvPr>
        </p:nvCxnSpPr>
        <p:spPr>
          <a:prstGeom prst="line">
            <a:avLst/>
          </a:prstGeom>
        </p:spPr>
        <p:style>
          <a:lnRef idx="1">
            <a:schemeClr val="accent1"/>
          </a:lnRef>
          <a:fillRef idx="0">
            <a:schemeClr val="accent1"/>
          </a:fillRef>
          <a:effectRef idx="0">
            <a:schemeClr val="accent1"/>
          </a:effectRef>
          <a:fontRef idx="minor">
            <a:schemeClr val="tx1"/>
          </a:fontRef>
        </p:style>
      </p:cxnSp>
      <p:sp>
        <p:nvSpPr>
          <p:cNvPr id="7" name="十字形 6"/>
          <p:cNvSpPr/>
          <p:nvPr>
            <p:custDataLst>
              <p:tags r:id="rId32"/>
            </p:custDataLst>
          </p:nvPr>
        </p:nvSpPr>
        <p:spPr>
          <a:xfrm>
            <a:off x="84455" y="78740"/>
            <a:ext cx="414020" cy="367030"/>
          </a:xfrm>
          <a:prstGeom prst="plus">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3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25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250" fill="hold"/>
                                        <p:tgtEl>
                                          <p:spTgt spid="20"/>
                                        </p:tgtEl>
                                        <p:attrNameLst>
                                          <p:attrName>ppt_x</p:attrName>
                                        </p:attrNameLst>
                                      </p:cBhvr>
                                      <p:tavLst>
                                        <p:tav tm="0">
                                          <p:val>
                                            <p:strVal val="#ppt_x"/>
                                          </p:val>
                                        </p:tav>
                                        <p:tav tm="100000">
                                          <p:val>
                                            <p:strVal val="#ppt_x"/>
                                          </p:val>
                                        </p:tav>
                                      </p:tavLst>
                                    </p:anim>
                                    <p:anim calcmode="lin" valueType="num">
                                      <p:cBhvr additive="base">
                                        <p:cTn id="8" dur="25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2290"/>
                                        </p:tgtEl>
                                        <p:attrNameLst>
                                          <p:attrName>style.visibility</p:attrName>
                                        </p:attrNameLst>
                                      </p:cBhvr>
                                      <p:to>
                                        <p:strVal val="visible"/>
                                      </p:to>
                                    </p:set>
                                    <p:anim calcmode="lin" valueType="num">
                                      <p:cBhvr>
                                        <p:cTn id="13" dur="500" fill="hold"/>
                                        <p:tgtEl>
                                          <p:spTgt spid="12290"/>
                                        </p:tgtEl>
                                        <p:attrNameLst>
                                          <p:attrName>ppt_x</p:attrName>
                                        </p:attrNameLst>
                                      </p:cBhvr>
                                      <p:tavLst>
                                        <p:tav tm="0">
                                          <p:val>
                                            <p:strVal val="#ppt_x"/>
                                          </p:val>
                                        </p:tav>
                                        <p:tav tm="100000">
                                          <p:val>
                                            <p:strVal val="#ppt_x"/>
                                          </p:val>
                                        </p:tav>
                                      </p:tavLst>
                                    </p:anim>
                                    <p:anim calcmode="lin" valueType="num">
                                      <p:cBhvr>
                                        <p:cTn id="14" dur="500" fill="hold"/>
                                        <p:tgtEl>
                                          <p:spTgt spid="1229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2" nodeType="clickEffect">
                                  <p:stCondLst>
                                    <p:cond delay="0"/>
                                  </p:stCondLst>
                                  <p:childTnLst>
                                    <p:set>
                                      <p:cBhvr>
                                        <p:cTn id="18" dur="1" fill="hold">
                                          <p:stCondLst>
                                            <p:cond delay="0"/>
                                          </p:stCondLst>
                                        </p:cTn>
                                        <p:tgtEl>
                                          <p:spTgt spid="18443"/>
                                        </p:tgtEl>
                                        <p:attrNameLst>
                                          <p:attrName>style.visibility</p:attrName>
                                        </p:attrNameLst>
                                      </p:cBhvr>
                                      <p:to>
                                        <p:strVal val="visible"/>
                                      </p:to>
                                    </p:set>
                                    <p:anim calcmode="lin" valueType="num">
                                      <p:cBhvr>
                                        <p:cTn id="19" dur="500" fill="hold"/>
                                        <p:tgtEl>
                                          <p:spTgt spid="18443"/>
                                        </p:tgtEl>
                                        <p:attrNameLst>
                                          <p:attrName>ppt_x</p:attrName>
                                        </p:attrNameLst>
                                      </p:cBhvr>
                                      <p:tavLst>
                                        <p:tav tm="0">
                                          <p:val>
                                            <p:strVal val="#ppt_x"/>
                                          </p:val>
                                        </p:tav>
                                        <p:tav tm="100000">
                                          <p:val>
                                            <p:strVal val="#ppt_x"/>
                                          </p:val>
                                        </p:tav>
                                      </p:tavLst>
                                    </p:anim>
                                    <p:anim calcmode="lin" valueType="num">
                                      <p:cBhvr>
                                        <p:cTn id="20" dur="500" fill="hold"/>
                                        <p:tgtEl>
                                          <p:spTgt spid="18443"/>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4"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p:cTn id="25" dur="500" fill="hold"/>
                                        <p:tgtEl>
                                          <p:spTgt spid="9"/>
                                        </p:tgtEl>
                                        <p:attrNameLst>
                                          <p:attrName>ppt_x</p:attrName>
                                        </p:attrNameLst>
                                      </p:cBhvr>
                                      <p:tavLst>
                                        <p:tav tm="0">
                                          <p:val>
                                            <p:strVal val="#ppt_x"/>
                                          </p:val>
                                        </p:tav>
                                        <p:tav tm="100000">
                                          <p:val>
                                            <p:strVal val="#ppt_x"/>
                                          </p:val>
                                        </p:tav>
                                      </p:tavLst>
                                    </p:anim>
                                    <p:anim calcmode="lin" valueType="num">
                                      <p:cBhvr>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3" nodeType="clickEffect">
                                  <p:stCondLst>
                                    <p:cond delay="0"/>
                                  </p:stCondLst>
                                  <p:childTnLst>
                                    <p:set>
                                      <p:cBhvr>
                                        <p:cTn id="30" dur="1" fill="hold">
                                          <p:stCondLst>
                                            <p:cond delay="0"/>
                                          </p:stCondLst>
                                        </p:cTn>
                                        <p:tgtEl>
                                          <p:spTgt spid="18444"/>
                                        </p:tgtEl>
                                        <p:attrNameLst>
                                          <p:attrName>style.visibility</p:attrName>
                                        </p:attrNameLst>
                                      </p:cBhvr>
                                      <p:to>
                                        <p:strVal val="visible"/>
                                      </p:to>
                                    </p:set>
                                    <p:anim calcmode="lin" valueType="num">
                                      <p:cBhvr>
                                        <p:cTn id="31" dur="500" fill="hold"/>
                                        <p:tgtEl>
                                          <p:spTgt spid="18444"/>
                                        </p:tgtEl>
                                        <p:attrNameLst>
                                          <p:attrName>ppt_x</p:attrName>
                                        </p:attrNameLst>
                                      </p:cBhvr>
                                      <p:tavLst>
                                        <p:tav tm="0">
                                          <p:val>
                                            <p:strVal val="#ppt_x"/>
                                          </p:val>
                                        </p:tav>
                                        <p:tav tm="100000">
                                          <p:val>
                                            <p:strVal val="#ppt_x"/>
                                          </p:val>
                                        </p:tav>
                                      </p:tavLst>
                                    </p:anim>
                                    <p:anim calcmode="lin" valueType="num">
                                      <p:cBhvr>
                                        <p:cTn id="32" dur="500" fill="hold"/>
                                        <p:tgtEl>
                                          <p:spTgt spid="18444"/>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5"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p:cTn id="37" dur="500" fill="hold"/>
                                        <p:tgtEl>
                                          <p:spTgt spid="10"/>
                                        </p:tgtEl>
                                        <p:attrNameLst>
                                          <p:attrName>ppt_x</p:attrName>
                                        </p:attrNameLst>
                                      </p:cBhvr>
                                      <p:tavLst>
                                        <p:tav tm="0">
                                          <p:val>
                                            <p:strVal val="#ppt_x"/>
                                          </p:val>
                                        </p:tav>
                                        <p:tav tm="100000">
                                          <p:val>
                                            <p:strVal val="#ppt_x"/>
                                          </p:val>
                                        </p:tav>
                                      </p:tavLst>
                                    </p:anim>
                                    <p:anim calcmode="lin" valueType="num">
                                      <p:cBhvr>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8439"/>
                                        </p:tgtEl>
                                        <p:attrNameLst>
                                          <p:attrName>style.visibility</p:attrName>
                                        </p:attrNameLst>
                                      </p:cBhvr>
                                      <p:to>
                                        <p:strVal val="visible"/>
                                      </p:to>
                                    </p:set>
                                    <p:anim calcmode="lin" valueType="num">
                                      <p:cBhvr>
                                        <p:cTn id="43" dur="500" fill="hold"/>
                                        <p:tgtEl>
                                          <p:spTgt spid="18439"/>
                                        </p:tgtEl>
                                        <p:attrNameLst>
                                          <p:attrName>ppt_x</p:attrName>
                                        </p:attrNameLst>
                                      </p:cBhvr>
                                      <p:tavLst>
                                        <p:tav tm="0">
                                          <p:val>
                                            <p:strVal val="#ppt_x"/>
                                          </p:val>
                                        </p:tav>
                                        <p:tav tm="100000">
                                          <p:val>
                                            <p:strVal val="#ppt_x"/>
                                          </p:val>
                                        </p:tav>
                                      </p:tavLst>
                                    </p:anim>
                                    <p:anim calcmode="lin" valueType="num">
                                      <p:cBhvr>
                                        <p:cTn id="44" dur="500" fill="hold"/>
                                        <p:tgtEl>
                                          <p:spTgt spid="18439"/>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1" nodeType="clickEffect">
                                  <p:stCondLst>
                                    <p:cond delay="0"/>
                                  </p:stCondLst>
                                  <p:childTnLst>
                                    <p:set>
                                      <p:cBhvr>
                                        <p:cTn id="48" dur="1" fill="hold">
                                          <p:stCondLst>
                                            <p:cond delay="0"/>
                                          </p:stCondLst>
                                        </p:cTn>
                                        <p:tgtEl>
                                          <p:spTgt spid="18442"/>
                                        </p:tgtEl>
                                        <p:attrNameLst>
                                          <p:attrName>style.visibility</p:attrName>
                                        </p:attrNameLst>
                                      </p:cBhvr>
                                      <p:to>
                                        <p:strVal val="visible"/>
                                      </p:to>
                                    </p:set>
                                    <p:anim calcmode="lin" valueType="num">
                                      <p:cBhvr>
                                        <p:cTn id="49" dur="500" fill="hold"/>
                                        <p:tgtEl>
                                          <p:spTgt spid="18442"/>
                                        </p:tgtEl>
                                        <p:attrNameLst>
                                          <p:attrName>ppt_x</p:attrName>
                                        </p:attrNameLst>
                                      </p:cBhvr>
                                      <p:tavLst>
                                        <p:tav tm="0">
                                          <p:val>
                                            <p:strVal val="#ppt_x"/>
                                          </p:val>
                                        </p:tav>
                                        <p:tav tm="100000">
                                          <p:val>
                                            <p:strVal val="#ppt_x"/>
                                          </p:val>
                                        </p:tav>
                                      </p:tavLst>
                                    </p:anim>
                                    <p:anim calcmode="lin" valueType="num">
                                      <p:cBhvr>
                                        <p:cTn id="50" dur="500" fill="hold"/>
                                        <p:tgtEl>
                                          <p:spTgt spid="18442"/>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6" nodeType="clickEffect">
                                  <p:stCondLst>
                                    <p:cond delay="0"/>
                                  </p:stCondLst>
                                  <p:childTnLst>
                                    <p:set>
                                      <p:cBhvr>
                                        <p:cTn id="54" dur="1" fill="hold">
                                          <p:stCondLst>
                                            <p:cond delay="0"/>
                                          </p:stCondLst>
                                        </p:cTn>
                                        <p:tgtEl>
                                          <p:spTgt spid="10266"/>
                                        </p:tgtEl>
                                        <p:attrNameLst>
                                          <p:attrName>style.visibility</p:attrName>
                                        </p:attrNameLst>
                                      </p:cBhvr>
                                      <p:to>
                                        <p:strVal val="visible"/>
                                      </p:to>
                                    </p:set>
                                    <p:anim calcmode="lin" valueType="num">
                                      <p:cBhvr>
                                        <p:cTn id="55" dur="500" fill="hold"/>
                                        <p:tgtEl>
                                          <p:spTgt spid="10266"/>
                                        </p:tgtEl>
                                        <p:attrNameLst>
                                          <p:attrName>ppt_x</p:attrName>
                                        </p:attrNameLst>
                                      </p:cBhvr>
                                      <p:tavLst>
                                        <p:tav tm="0">
                                          <p:val>
                                            <p:strVal val="#ppt_x"/>
                                          </p:val>
                                        </p:tav>
                                        <p:tav tm="100000">
                                          <p:val>
                                            <p:strVal val="#ppt_x"/>
                                          </p:val>
                                        </p:tav>
                                      </p:tavLst>
                                    </p:anim>
                                    <p:anim calcmode="lin" valueType="num">
                                      <p:cBhvr>
                                        <p:cTn id="56" dur="500" fill="hold"/>
                                        <p:tgtEl>
                                          <p:spTgt spid="10266"/>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anim calcmode="lin" valueType="num">
                                      <p:cBhvr>
                                        <p:cTn id="61" dur="500" fill="hold"/>
                                        <p:tgtEl>
                                          <p:spTgt spid="17"/>
                                        </p:tgtEl>
                                        <p:attrNameLst>
                                          <p:attrName>ppt_x</p:attrName>
                                        </p:attrNameLst>
                                      </p:cBhvr>
                                      <p:tavLst>
                                        <p:tav tm="0">
                                          <p:val>
                                            <p:strVal val="#ppt_x"/>
                                          </p:val>
                                        </p:tav>
                                        <p:tav tm="100000">
                                          <p:val>
                                            <p:strVal val="#ppt_x"/>
                                          </p:val>
                                        </p:tav>
                                      </p:tavLst>
                                    </p:anim>
                                    <p:anim calcmode="lin" valueType="num">
                                      <p:cBhvr>
                                        <p:cTn id="6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22" presetClass="entr" presetSubtype="1" dur="500" fill="hold" grpId="0" nodeType="clickEffect">
                                  <p:stCondLst>
                                    <p:cond delay="0"/>
                                  </p:stCondLst>
                                  <p:childTnLst>
                                    <p:set>
                                      <p:cBhvr>
                                        <p:cTn id="66" dur="1" fill="hold">
                                          <p:stCondLst>
                                            <p:cond delay="0"/>
                                          </p:stCondLst>
                                        </p:cTn>
                                        <p:tgtEl>
                                          <p:spTgt spid="18"/>
                                        </p:tgtEl>
                                        <p:attrNameLst>
                                          <p:attrName>style.visibility</p:attrName>
                                        </p:attrNameLst>
                                      </p:cBhvr>
                                      <p:to>
                                        <p:strVal val="visible"/>
                                      </p:to>
                                    </p:set>
                                    <p:animEffect transition="in" filter="wipe(up)">
                                      <p:cBhvr>
                                        <p:cTn id="67" dur="500"/>
                                        <p:tgtEl>
                                          <p:spTgt spid="18"/>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22" presetClass="entr" presetSubtype="1" dur="500" fill="hold" grpId="0" nodeType="clickEffect">
                                  <p:stCondLst>
                                    <p:cond delay="0"/>
                                  </p:stCondLst>
                                  <p:childTnLst>
                                    <p:set>
                                      <p:cBhvr>
                                        <p:cTn id="71" dur="1" fill="hold">
                                          <p:stCondLst>
                                            <p:cond delay="0"/>
                                          </p:stCondLst>
                                        </p:cTn>
                                        <p:tgtEl>
                                          <p:spTgt spid="19"/>
                                        </p:tgtEl>
                                        <p:attrNameLst>
                                          <p:attrName>style.visibility</p:attrName>
                                        </p:attrNameLst>
                                      </p:cBhvr>
                                      <p:to>
                                        <p:strVal val="visible"/>
                                      </p:to>
                                    </p:set>
                                    <p:animEffect transition="in" filter="wipe(up)">
                                      <p:cBhvr>
                                        <p:cTn id="72" dur="500"/>
                                        <p:tgtEl>
                                          <p:spTgt spid="19"/>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22" presetClass="entr" presetSubtype="1" dur="500" fill="hold" grpId="0" nodeType="clickEffect">
                                  <p:stCondLst>
                                    <p:cond delay="0"/>
                                  </p:stCondLst>
                                  <p:childTnLst>
                                    <p:set>
                                      <p:cBhvr>
                                        <p:cTn id="76" dur="1" fill="hold">
                                          <p:stCondLst>
                                            <p:cond delay="0"/>
                                          </p:stCondLst>
                                        </p:cTn>
                                        <p:tgtEl>
                                          <p:spTgt spid="21"/>
                                        </p:tgtEl>
                                        <p:attrNameLst>
                                          <p:attrName>style.visibility</p:attrName>
                                        </p:attrNameLst>
                                      </p:cBhvr>
                                      <p:to>
                                        <p:strVal val="visible"/>
                                      </p:to>
                                    </p:set>
                                    <p:animEffect transition="in" filter="wipe(up)">
                                      <p:cBhvr>
                                        <p:cTn id="77" dur="500"/>
                                        <p:tgtEl>
                                          <p:spTgt spid="21"/>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22" presetClass="entr" presetSubtype="1" dur="500" fill="hold" grpId="0" nodeType="clickEffect">
                                  <p:stCondLst>
                                    <p:cond delay="0"/>
                                  </p:stCondLst>
                                  <p:childTnLst>
                                    <p:set>
                                      <p:cBhvr>
                                        <p:cTn id="81" dur="1" fill="hold">
                                          <p:stCondLst>
                                            <p:cond delay="0"/>
                                          </p:stCondLst>
                                        </p:cTn>
                                        <p:tgtEl>
                                          <p:spTgt spid="32"/>
                                        </p:tgtEl>
                                        <p:attrNameLst>
                                          <p:attrName>style.visibility</p:attrName>
                                        </p:attrNameLst>
                                      </p:cBhvr>
                                      <p:to>
                                        <p:strVal val="visible"/>
                                      </p:to>
                                    </p:set>
                                    <p:animEffect transition="in" filter="wipe(up)">
                                      <p:cBhvr>
                                        <p:cTn id="8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12290" grpId="0"/>
      <p:bldP spid="18439" grpId="0"/>
      <p:bldP spid="18442" grpId="1"/>
      <p:bldP spid="18443" grpId="2"/>
      <p:bldP spid="18444" grpId="3"/>
      <p:bldP spid="9" grpId="4"/>
      <p:bldP spid="10" grpId="5"/>
      <p:bldP spid="10266" grpId="6"/>
      <p:bldP spid="17" grpId="0"/>
      <p:bldP spid="18" grpId="0"/>
      <p:bldP spid="19" grpId="0"/>
      <p:bldP spid="21" grpId="0"/>
      <p:bldP spid="3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3" name="矩形 22"/>
          <p:cNvSpPr/>
          <p:nvPr>
            <p:custDataLst>
              <p:tags r:id="rId3"/>
            </p:custDataLst>
          </p:nvPr>
        </p:nvSpPr>
        <p:spPr>
          <a:xfrm>
            <a:off x="492760" y="1194435"/>
            <a:ext cx="11226800" cy="3218180"/>
          </a:xfrm>
          <a:prstGeom prst="rect">
            <a:avLst/>
          </a:prstGeom>
          <a:solidFill>
            <a:schemeClr val="accent6">
              <a:lumMod val="20000"/>
              <a:lumOff val="80000"/>
            </a:schemeClr>
          </a:solidFill>
        </p:spPr>
        <p:style>
          <a:lnRef idx="1">
            <a:schemeClr val="accent6"/>
          </a:lnRef>
          <a:fillRef idx="2">
            <a:schemeClr val="accent6"/>
          </a:fillRef>
          <a:effectRef idx="1">
            <a:schemeClr val="accent6"/>
          </a:effectRef>
          <a:fontRef idx="minor">
            <a:schemeClr val="dk1"/>
          </a:fontRef>
        </p:style>
        <p:txBody>
          <a:bodyPr>
            <a:no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indent="0" algn="l" fontAlgn="auto">
              <a:lnSpc>
                <a:spcPct val="120000"/>
              </a:lnSpc>
              <a:spcAft>
                <a:spcPct val="0"/>
              </a:spcAft>
            </a:pPr>
            <a:r>
              <a:rPr lang="zh-CN" altLang="en-US" sz="2800" b="1" kern="100">
                <a:solidFill>
                  <a:srgbClr val="1B2AE9"/>
                </a:solidFill>
                <a:effectLst/>
                <a:latin typeface="微软雅黑" panose="020b0503020204020204" charset="-122"/>
                <a:ea typeface="微软雅黑"/>
                <a:cs typeface="微软雅黑" panose="020b0503020204020204" charset="-122"/>
              </a:rPr>
              <a:t>不同的人看月球</a:t>
            </a:r>
            <a:r>
              <a:rPr lang="en-US" altLang="zh-CN" sz="2800" b="1" kern="100">
                <a:solidFill>
                  <a:srgbClr val="1B2AE9"/>
                </a:solidFill>
                <a:effectLst/>
                <a:latin typeface="微软雅黑" panose="020b0503020204020204" charset="-122"/>
                <a:ea typeface="微软雅黑"/>
                <a:cs typeface="微软雅黑" panose="020b0503020204020204" charset="-122"/>
              </a:rPr>
              <a:t>,会产生多种不同的认识:</a:t>
            </a:r>
            <a:endParaRPr lang="en-US" altLang="zh-CN" sz="2800" b="1" kern="100">
              <a:solidFill>
                <a:srgbClr val="1B2AE9"/>
              </a:solidFill>
              <a:effectLst/>
              <a:latin typeface="微软雅黑" panose="020b0503020204020204" charset="-122"/>
              <a:ea typeface="微软雅黑"/>
              <a:cs typeface="微软雅黑" panose="020b0503020204020204" charset="-122"/>
            </a:endParaRPr>
          </a:p>
          <a:p>
            <a:pPr indent="0" algn="l" fontAlgn="auto">
              <a:lnSpc>
                <a:spcPct val="120000"/>
              </a:lnSpc>
              <a:spcAft>
                <a:spcPct val="0"/>
              </a:spcAft>
            </a:pPr>
            <a:r>
              <a:rPr lang="zh-CN" altLang="en-US" sz="2800" b="1" kern="100">
                <a:solidFill>
                  <a:schemeClr val="tx1"/>
                </a:solidFill>
                <a:effectLst/>
                <a:latin typeface="微软雅黑" panose="020b0503020204020204" charset="-122"/>
                <a:ea typeface="微软雅黑"/>
                <a:cs typeface="微软雅黑" panose="020b0503020204020204" charset="-122"/>
              </a:rPr>
              <a:t>•天文学家看到的是月球的起源、构造、与其他先手的关系；</a:t>
            </a:r>
            <a:endParaRPr lang="zh-CN" altLang="en-US" sz="2800" b="1" kern="100">
              <a:solidFill>
                <a:schemeClr val="tx1"/>
              </a:solidFill>
              <a:effectLst/>
              <a:latin typeface="微软雅黑" panose="020b0503020204020204" charset="-122"/>
              <a:ea typeface="微软雅黑"/>
              <a:cs typeface="微软雅黑" panose="020b0503020204020204" charset="-122"/>
            </a:endParaRPr>
          </a:p>
          <a:p>
            <a:pPr indent="0" algn="l" fontAlgn="auto">
              <a:lnSpc>
                <a:spcPct val="120000"/>
              </a:lnSpc>
              <a:spcAft>
                <a:spcPct val="0"/>
              </a:spcAft>
            </a:pPr>
            <a:r>
              <a:rPr lang="zh-CN" altLang="en-US" sz="2800" b="1" kern="100">
                <a:solidFill>
                  <a:schemeClr val="tx1"/>
                </a:solidFill>
                <a:effectLst/>
                <a:latin typeface="微软雅黑" panose="020b0503020204020204" charset="-122"/>
                <a:ea typeface="微软雅黑"/>
                <a:cs typeface="微软雅黑" panose="020b0503020204020204" charset="-122"/>
              </a:rPr>
              <a:t>•文学家将无限遐想和丰富情感寄于月球，吟诗作赋；</a:t>
            </a:r>
            <a:endParaRPr lang="zh-CN" altLang="en-US" sz="2800" b="1" kern="100">
              <a:solidFill>
                <a:schemeClr val="tx1"/>
              </a:solidFill>
              <a:effectLst/>
              <a:latin typeface="微软雅黑" panose="020b0503020204020204" charset="-122"/>
              <a:ea typeface="微软雅黑"/>
              <a:cs typeface="微软雅黑" panose="020b0503020204020204" charset="-122"/>
            </a:endParaRPr>
          </a:p>
          <a:p>
            <a:pPr indent="0" algn="l" fontAlgn="auto">
              <a:lnSpc>
                <a:spcPct val="120000"/>
              </a:lnSpc>
              <a:spcAft>
                <a:spcPct val="0"/>
              </a:spcAft>
            </a:pPr>
            <a:r>
              <a:rPr lang="zh-CN" altLang="en-US" sz="2800" b="1" kern="100">
                <a:solidFill>
                  <a:schemeClr val="tx1"/>
                </a:solidFill>
                <a:effectLst/>
                <a:latin typeface="微软雅黑" panose="020b0503020204020204" charset="-122"/>
                <a:ea typeface="微软雅黑"/>
                <a:cs typeface="微软雅黑" panose="020b0503020204020204" charset="-122"/>
              </a:rPr>
              <a:t>•人类学家看到的是探索月球对未来人类移民、长远生存的需要；</a:t>
            </a:r>
            <a:endParaRPr lang="zh-CN" altLang="en-US" sz="2800" b="1" kern="100">
              <a:solidFill>
                <a:schemeClr val="tx1"/>
              </a:solidFill>
              <a:effectLst/>
              <a:latin typeface="微软雅黑" panose="020b0503020204020204" charset="-122"/>
              <a:ea typeface="微软雅黑"/>
              <a:cs typeface="微软雅黑" panose="020b0503020204020204" charset="-122"/>
            </a:endParaRPr>
          </a:p>
          <a:p>
            <a:pPr indent="0" algn="l" fontAlgn="auto">
              <a:lnSpc>
                <a:spcPct val="120000"/>
              </a:lnSpc>
              <a:spcAft>
                <a:spcPct val="0"/>
              </a:spcAft>
            </a:pPr>
            <a:r>
              <a:rPr lang="zh-CN" altLang="en-US" sz="2800" b="1" kern="100">
                <a:solidFill>
                  <a:schemeClr val="tx1"/>
                </a:solidFill>
                <a:effectLst/>
                <a:latin typeface="微软雅黑" panose="020b0503020204020204" charset="-122"/>
                <a:ea typeface="微软雅黑"/>
                <a:cs typeface="微软雅黑" panose="020b0503020204020204" charset="-122"/>
              </a:rPr>
              <a:t>•军事家关注的是月球对综合国力、争抢太空霸权的战略意义；</a:t>
            </a:r>
            <a:endParaRPr lang="zh-CN" altLang="en-US" sz="2800" b="1" kern="100">
              <a:solidFill>
                <a:schemeClr val="tx1"/>
              </a:solidFill>
              <a:effectLst/>
              <a:latin typeface="微软雅黑" panose="020b0503020204020204" charset="-122"/>
              <a:ea typeface="微软雅黑"/>
              <a:cs typeface="微软雅黑" panose="020b0503020204020204" charset="-122"/>
            </a:endParaRPr>
          </a:p>
          <a:p>
            <a:pPr indent="0" algn="l" fontAlgn="auto">
              <a:lnSpc>
                <a:spcPct val="120000"/>
              </a:lnSpc>
              <a:spcAft>
                <a:spcPct val="0"/>
              </a:spcAft>
            </a:pPr>
            <a:r>
              <a:rPr lang="en-US" altLang="zh-CN" sz="2800" b="1" kern="100">
                <a:effectLst/>
                <a:latin typeface="微软雅黑" panose="020b0503020204020204" charset="-122"/>
                <a:ea typeface="微软雅黑"/>
                <a:cs typeface="微软雅黑" panose="020b0503020204020204" charset="-122"/>
              </a:rPr>
              <a:t>……</a:t>
            </a:r>
            <a:endParaRPr lang="en-US" altLang="zh-CN" sz="2800" b="1" kern="100">
              <a:effectLst/>
              <a:latin typeface="微软雅黑" panose="020b0503020204020204" charset="-122"/>
              <a:ea typeface="微软雅黑"/>
              <a:cs typeface="微软雅黑" panose="020b0503020204020204" charset="-122"/>
            </a:endParaRPr>
          </a:p>
        </p:txBody>
      </p:sp>
      <p:sp>
        <p:nvSpPr>
          <p:cNvPr id="2" name="文本框 1"/>
          <p:cNvSpPr txBox="1"/>
          <p:nvPr>
            <p:custDataLst>
              <p:tags r:id="rId4"/>
            </p:custDataLst>
          </p:nvPr>
        </p:nvSpPr>
        <p:spPr>
          <a:xfrm>
            <a:off x="492760" y="4512945"/>
            <a:ext cx="11226800" cy="15887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800"/>
              </a:spcAft>
            </a:pPr>
            <a:r>
              <a:rPr lang="zh-CN" altLang="en-US" sz="2800" b="1" kern="100">
                <a:solidFill>
                  <a:srgbClr val="1D41D5"/>
                </a:solidFill>
                <a:effectLst/>
                <a:latin typeface="微软雅黑" panose="020b0503020204020204" charset="-122"/>
                <a:ea typeface="微软雅黑"/>
                <a:cs typeface="微软雅黑" panose="020b0503020204020204" charset="-122"/>
                <a:sym typeface="+mn-ea"/>
              </a:rPr>
              <a:t>思考：</a:t>
            </a:r>
            <a:endParaRPr lang="zh-CN" altLang="en-US" sz="2800" b="1" kern="100">
              <a:solidFill>
                <a:srgbClr val="1D41D5"/>
              </a:solidFill>
              <a:effectLst/>
              <a:latin typeface="微软雅黑" panose="020b0503020204020204" charset="-122"/>
              <a:ea typeface="微软雅黑"/>
              <a:cs typeface="微软雅黑" panose="020b0503020204020204" charset="-122"/>
              <a:sym typeface="+mn-ea"/>
            </a:endParaRPr>
          </a:p>
          <a:p>
            <a:pPr>
              <a:lnSpc>
                <a:spcPct val="100000"/>
              </a:lnSpc>
              <a:spcAft>
                <a:spcPts val="800"/>
              </a:spcAft>
            </a:pPr>
            <a:r>
              <a:rPr lang="en-US" altLang="zh-CN" sz="2800" b="1" kern="100">
                <a:solidFill>
                  <a:srgbClr val="1D41D5"/>
                </a:solidFill>
                <a:effectLst/>
                <a:latin typeface="微软雅黑" panose="020b0503020204020204" charset="-122"/>
                <a:ea typeface="微软雅黑"/>
                <a:cs typeface="微软雅黑" panose="020b0503020204020204" charset="-122"/>
                <a:sym typeface="+mn-ea"/>
              </a:rPr>
              <a:t>1</a:t>
            </a:r>
            <a:r>
              <a:rPr lang="zh-CN" altLang="en-US" sz="2800" b="1" kern="100">
                <a:solidFill>
                  <a:srgbClr val="1D41D5"/>
                </a:solidFill>
                <a:effectLst/>
                <a:latin typeface="微软雅黑" panose="020b0503020204020204" charset="-122"/>
                <a:ea typeface="微软雅黑"/>
                <a:cs typeface="微软雅黑" panose="020b0503020204020204" charset="-122"/>
                <a:sym typeface="+mn-ea"/>
              </a:rPr>
              <a:t>、对月球人们为什么会有不同的认识？</a:t>
            </a:r>
            <a:endParaRPr lang="zh-CN" altLang="en-US" sz="2800" b="1" kern="100">
              <a:solidFill>
                <a:srgbClr val="1D41D5"/>
              </a:solidFill>
              <a:effectLst/>
              <a:latin typeface="微软雅黑" panose="020b0503020204020204" charset="-122"/>
              <a:ea typeface="微软雅黑"/>
              <a:cs typeface="微软雅黑" panose="020b0503020204020204" charset="-122"/>
              <a:sym typeface="+mn-ea"/>
            </a:endParaRPr>
          </a:p>
          <a:p>
            <a:pPr>
              <a:lnSpc>
                <a:spcPct val="100000"/>
              </a:lnSpc>
              <a:spcAft>
                <a:spcPts val="800"/>
              </a:spcAft>
            </a:pPr>
            <a:r>
              <a:rPr lang="en-US" altLang="zh-CN" sz="2800" b="1" kern="100">
                <a:solidFill>
                  <a:srgbClr val="1D41D5"/>
                </a:solidFill>
                <a:effectLst/>
                <a:latin typeface="微软雅黑" panose="020b0503020204020204" charset="-122"/>
                <a:ea typeface="微软雅黑"/>
                <a:cs typeface="微软雅黑" panose="020b0503020204020204" charset="-122"/>
                <a:sym typeface="+mn-ea"/>
              </a:rPr>
              <a:t>2</a:t>
            </a:r>
            <a:r>
              <a:rPr lang="zh-CN" altLang="en-US" sz="2800" b="1" kern="100">
                <a:solidFill>
                  <a:srgbClr val="1D41D5"/>
                </a:solidFill>
                <a:effectLst/>
                <a:latin typeface="微软雅黑" panose="020b0503020204020204" charset="-122"/>
                <a:ea typeface="微软雅黑"/>
                <a:cs typeface="微软雅黑" panose="020b0503020204020204" charset="-122"/>
                <a:sym typeface="+mn-ea"/>
              </a:rPr>
              <a:t>、这是不是意味着人们对同一对象有多个真理性认识？</a:t>
            </a:r>
            <a:endParaRPr lang="zh-CN" altLang="en-US" sz="2800" b="1" kern="100">
              <a:solidFill>
                <a:srgbClr val="1D41D5"/>
              </a:solidFill>
              <a:effectLst/>
              <a:latin typeface="微软雅黑" panose="020b0503020204020204" charset="-122"/>
              <a:ea typeface="微软雅黑"/>
              <a:cs typeface="微软雅黑" panose="020b0503020204020204" charset="-122"/>
              <a:sym typeface="+mn-ea"/>
            </a:endParaRPr>
          </a:p>
        </p:txBody>
      </p:sp>
      <p:cxnSp>
        <p:nvCxnSpPr>
          <p:cNvPr id="5" name="直接连接符 4"/>
          <p:cNvCxnSpPr/>
          <p:nvPr>
            <p:custDataLst>
              <p:tags r:id="rId5"/>
            </p:custDataLst>
          </p:nvPr>
        </p:nvCxnSpPr>
        <p:spPr>
          <a:xfrm>
            <a:off x="508000" y="6279515"/>
            <a:ext cx="11189335" cy="21590"/>
          </a:xfrm>
          <a:prstGeom prst="line">
            <a:avLst/>
          </a:prstGeom>
          <a:ln>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custDataLst>
              <p:tags r:id="rId6"/>
            </p:custDataLst>
          </p:nvPr>
        </p:nvSpPr>
        <p:spPr>
          <a:xfrm>
            <a:off x="6856730" y="4806950"/>
            <a:ext cx="2115820"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u="sng" noProof="0">
                <a:ln>
                  <a:noFill/>
                </a:ln>
                <a:solidFill>
                  <a:srgbClr val="FF0000"/>
                </a:solidFill>
                <a:effectLst/>
                <a:uLnTx/>
                <a:uFillTx/>
                <a:latin typeface="微软雅黑" panose="020b0503020204020204" charset="-122"/>
                <a:ea typeface="微软雅黑"/>
                <a:cs typeface="方正粗黑宋简体" panose="02000000000000000000" charset="-122"/>
                <a:sym typeface="+mn-ea"/>
              </a:rPr>
              <a:t>认识具有主体差异性</a:t>
            </a:r>
            <a:endParaRPr lang="zh-CN" altLang="en-US" sz="2400" b="1" u="sng" noProof="0">
              <a:ln>
                <a:noFill/>
              </a:ln>
              <a:solidFill>
                <a:srgbClr val="FF0000"/>
              </a:solidFill>
              <a:effectLst/>
              <a:uLnTx/>
              <a:uFillTx/>
              <a:latin typeface="微软雅黑" panose="020b0503020204020204" charset="-122"/>
              <a:ea typeface="微软雅黑"/>
              <a:cs typeface="方正粗黑宋简体" panose="02000000000000000000" charset="-122"/>
              <a:sym typeface="+mn-ea"/>
            </a:endParaRPr>
          </a:p>
        </p:txBody>
      </p:sp>
      <p:sp>
        <p:nvSpPr>
          <p:cNvPr id="8" name="文本框 7"/>
          <p:cNvSpPr txBox="1"/>
          <p:nvPr>
            <p:custDataLst>
              <p:tags r:id="rId7"/>
            </p:custDataLst>
          </p:nvPr>
        </p:nvSpPr>
        <p:spPr>
          <a:xfrm>
            <a:off x="9247505" y="4806950"/>
            <a:ext cx="2727960" cy="14198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l" defTabSz="864235" rtl="0" fontAlgn="auto">
              <a:lnSpc>
                <a:spcPct val="90000"/>
              </a:lnSpc>
              <a:spcBef>
                <a:spcPct val="0"/>
              </a:spcBef>
              <a:spcAft>
                <a:spcPct val="0"/>
              </a:spcAft>
              <a:buClrTx/>
              <a:buSzTx/>
              <a:buFontTx/>
              <a:buNone/>
              <a:defRPr/>
            </a:pPr>
            <a:r>
              <a:rPr lang="zh-CN" altLang="en-US" sz="2400" b="1" noProof="0">
                <a:ln>
                  <a:noFill/>
                </a:ln>
                <a:solidFill>
                  <a:srgbClr val="FF0000"/>
                </a:solidFill>
                <a:effectLst/>
                <a:uLnTx/>
                <a:uFillTx/>
                <a:latin typeface="微软雅黑" panose="020b0503020204020204" charset="-122"/>
                <a:ea typeface="微软雅黑"/>
                <a:cs typeface="方正粗黑宋简体" panose="02000000000000000000" charset="-122"/>
                <a:sym typeface="+mn-ea"/>
              </a:rPr>
              <a:t>在同一条件下人们对同一对象的真理性认识只有一个，不可能有多个。</a:t>
            </a:r>
            <a:endParaRPr lang="zh-CN" altLang="en-US" sz="2400" b="1" noProof="0">
              <a:ln>
                <a:noFill/>
              </a:ln>
              <a:solidFill>
                <a:srgbClr val="FF0000"/>
              </a:solidFill>
              <a:effectLst/>
              <a:uLnTx/>
              <a:uFillTx/>
              <a:latin typeface="微软雅黑" panose="020b0503020204020204" charset="-122"/>
              <a:ea typeface="微软雅黑"/>
              <a:cs typeface="方正粗黑宋简体" panose="02000000000000000000" charset="-122"/>
              <a:sym typeface="+mn-ea"/>
            </a:endParaRPr>
          </a:p>
        </p:txBody>
      </p:sp>
      <p:sp>
        <p:nvSpPr>
          <p:cNvPr id="4" name="文本框 3"/>
          <p:cNvSpPr txBox="1"/>
          <p:nvPr>
            <p:custDataLst>
              <p:tags r:id="rId8"/>
            </p:custDataLst>
          </p:nvPr>
        </p:nvSpPr>
        <p:spPr>
          <a:xfrm>
            <a:off x="647700" y="64770"/>
            <a:ext cx="53911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chemeClr val="tx1"/>
                </a:solidFill>
                <a:latin typeface="微软雅黑" panose="020b0503020204020204" charset="-122"/>
                <a:ea typeface="微软雅黑"/>
                <a:sym typeface="+mn-ea"/>
              </a:rPr>
              <a:t>一、真理是客观的</a:t>
            </a:r>
            <a:endParaRPr lang="zh-CN" altLang="en-US" sz="2000" b="1">
              <a:solidFill>
                <a:schemeClr val="tx1"/>
              </a:solidFill>
              <a:latin typeface="微软雅黑" panose="020b0503020204020204" charset="-122"/>
              <a:ea typeface="微软雅黑"/>
              <a:sym typeface="+mn-ea"/>
            </a:endParaRPr>
          </a:p>
        </p:txBody>
      </p:sp>
      <p:cxnSp>
        <p:nvCxnSpPr>
          <p:cNvPr id="6" name="直接连接符 5"/>
          <p:cNvCxnSpPr/>
          <p:nvPr>
            <p:custDataLst>
              <p:tags r:id="rId9"/>
            </p:custDataLst>
          </p:nvPr>
        </p:nvCxnSpPr>
        <p:spPr>
          <a:xfrm flipV="1">
            <a:off x="365760" y="430530"/>
            <a:ext cx="11685270" cy="64770"/>
          </a:xfrm>
          <a:prstGeom prst="line">
            <a:avLst/>
          </a:prstGeom>
          <a:ln w="1270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10"/>
            </p:custDataLst>
          </p:nvPr>
        </p:nvCxnSpPr>
        <p:spPr>
          <a:prstGeom prst="line">
            <a:avLst/>
          </a:prstGeom>
        </p:spPr>
        <p:style>
          <a:lnRef idx="1">
            <a:schemeClr val="accent1"/>
          </a:lnRef>
          <a:fillRef idx="0">
            <a:schemeClr val="accent1"/>
          </a:fillRef>
          <a:effectRef idx="0">
            <a:schemeClr val="accent1"/>
          </a:effectRef>
          <a:fontRef idx="minor">
            <a:schemeClr val="tx1"/>
          </a:fontRef>
        </p:style>
      </p:cxnSp>
      <p:sp>
        <p:nvSpPr>
          <p:cNvPr id="10" name="十字形 9"/>
          <p:cNvSpPr/>
          <p:nvPr>
            <p:custDataLst>
              <p:tags r:id="rId11"/>
            </p:custDataLst>
          </p:nvPr>
        </p:nvSpPr>
        <p:spPr>
          <a:xfrm>
            <a:off x="84455" y="78740"/>
            <a:ext cx="414020" cy="367030"/>
          </a:xfrm>
          <a:prstGeom prst="plus">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12"/>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3" name="矩形 22"/>
          <p:cNvSpPr/>
          <p:nvPr>
            <p:custDataLst>
              <p:tags r:id="rId3"/>
            </p:custDataLst>
          </p:nvPr>
        </p:nvSpPr>
        <p:spPr>
          <a:xfrm>
            <a:off x="419735" y="4182110"/>
            <a:ext cx="11210290" cy="129032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1" name="文本框 30"/>
          <p:cNvSpPr txBox="1"/>
          <p:nvPr>
            <p:custDataLst>
              <p:tags r:id="rId4"/>
            </p:custDataLst>
          </p:nvPr>
        </p:nvSpPr>
        <p:spPr>
          <a:xfrm>
            <a:off x="168275" y="659130"/>
            <a:ext cx="3444240" cy="6324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10000"/>
              </a:lnSpc>
            </a:pPr>
            <a:r>
              <a:rPr lang="en-US" altLang="zh-CN" sz="3200" b="1">
                <a:latin typeface="微软雅黑" panose="020b0503020204020204" charset="-122"/>
                <a:ea typeface="微软雅黑"/>
                <a:sym typeface="+mn-ea"/>
              </a:rPr>
              <a:t>2</a:t>
            </a:r>
            <a:r>
              <a:rPr lang="zh-CN" altLang="en-US" sz="3200" b="1">
                <a:latin typeface="微软雅黑" panose="020b0503020204020204" charset="-122"/>
                <a:ea typeface="微软雅黑"/>
                <a:sym typeface="+mn-ea"/>
              </a:rPr>
              <a:t>、真理的属性：</a:t>
            </a:r>
            <a:endParaRPr lang="zh-CN" altLang="en-US" sz="3200" b="1">
              <a:latin typeface="微软雅黑" panose="020b0503020204020204" charset="-122"/>
              <a:ea typeface="微软雅黑"/>
            </a:endParaRPr>
          </a:p>
        </p:txBody>
      </p:sp>
      <p:sp>
        <p:nvSpPr>
          <p:cNvPr id="7" name="文本框 6"/>
          <p:cNvSpPr txBox="1"/>
          <p:nvPr>
            <p:custDataLst>
              <p:tags r:id="rId5"/>
            </p:custDataLst>
          </p:nvPr>
        </p:nvSpPr>
        <p:spPr>
          <a:xfrm>
            <a:off x="279400" y="1433830"/>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C00000"/>
                </a:solidFill>
                <a:latin typeface="Calibri"/>
              </a:rPr>
              <a:t>①</a:t>
            </a:r>
            <a:r>
              <a:rPr lang="en-US" altLang="zh-CN" sz="2800" b="1">
                <a:solidFill>
                  <a:srgbClr val="C00000"/>
                </a:solidFill>
                <a:latin typeface="Calibri"/>
              </a:rPr>
              <a:t> </a:t>
            </a:r>
            <a:r>
              <a:rPr lang="zh-CN" altLang="en-US" sz="2800" b="1">
                <a:solidFill>
                  <a:srgbClr val="C00000"/>
                </a:solidFill>
              </a:rPr>
              <a:t>真理的最基本属性是客观性。</a:t>
            </a:r>
            <a:endParaRPr lang="zh-CN" altLang="en-US" sz="2800" b="1">
              <a:solidFill>
                <a:srgbClr val="C00000"/>
              </a:solidFill>
            </a:endParaRPr>
          </a:p>
        </p:txBody>
      </p:sp>
      <p:sp>
        <p:nvSpPr>
          <p:cNvPr id="8" name="文本框 7"/>
          <p:cNvSpPr txBox="1"/>
          <p:nvPr>
            <p:custDataLst>
              <p:tags r:id="rId6"/>
            </p:custDataLst>
          </p:nvPr>
        </p:nvSpPr>
        <p:spPr>
          <a:xfrm>
            <a:off x="2162810" y="2075180"/>
            <a:ext cx="8958580" cy="18148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sz="2800" b="1">
                <a:latin typeface="微软雅黑" panose="020b0503020204020204" charset="-122"/>
                <a:ea typeface="微软雅黑"/>
                <a:cs typeface="微软雅黑" panose="020b0503020204020204" charset="-122"/>
              </a:rPr>
              <a:t>真理反映的内容（客观事物及规律）</a:t>
            </a:r>
            <a:r>
              <a:rPr lang="en-US" altLang="zh-CN" sz="2800" b="1">
                <a:latin typeface="微软雅黑" panose="020b0503020204020204" charset="-122"/>
                <a:ea typeface="微软雅黑"/>
                <a:cs typeface="微软雅黑" panose="020b0503020204020204" charset="-122"/>
              </a:rPr>
              <a:t>------</a:t>
            </a:r>
            <a:r>
              <a:rPr lang="zh-CN" altLang="en-US" sz="2800" b="1">
                <a:latin typeface="微软雅黑" panose="020b0503020204020204" charset="-122"/>
                <a:ea typeface="微软雅黑"/>
                <a:cs typeface="微软雅黑" panose="020b0503020204020204" charset="-122"/>
              </a:rPr>
              <a:t>具有客观性</a:t>
            </a:r>
            <a:endParaRPr lang="zh-CN" altLang="en-US" sz="2800" b="1">
              <a:latin typeface="微软雅黑" panose="020b0503020204020204" charset="-122"/>
              <a:ea typeface="微软雅黑"/>
              <a:cs typeface="微软雅黑" panose="020b0503020204020204" charset="-122"/>
            </a:endParaRPr>
          </a:p>
          <a:p>
            <a:pPr>
              <a:lnSpc>
                <a:spcPct val="200000"/>
              </a:lnSpc>
            </a:pPr>
            <a:r>
              <a:rPr lang="zh-CN" altLang="en-US" sz="2800" b="1">
                <a:latin typeface="微软雅黑" panose="020b0503020204020204" charset="-122"/>
                <a:ea typeface="微软雅黑"/>
                <a:cs typeface="微软雅黑" panose="020b0503020204020204" charset="-122"/>
              </a:rPr>
              <a:t>检验标准（</a:t>
            </a:r>
            <a:r>
              <a:rPr lang="zh-CN" altLang="en-US" sz="2800" b="1">
                <a:latin typeface="微软雅黑" panose="020b0503020204020204" charset="-122"/>
                <a:ea typeface="微软雅黑"/>
                <a:cs typeface="微软雅黑" panose="020b0503020204020204" charset="-122"/>
                <a:sym typeface="+mn-ea"/>
              </a:rPr>
              <a:t>实践）</a:t>
            </a:r>
            <a:r>
              <a:rPr lang="en-US" altLang="zh-CN" sz="2800" b="1">
                <a:latin typeface="微软雅黑" panose="020b0503020204020204" charset="-122"/>
                <a:ea typeface="微软雅黑"/>
                <a:cs typeface="微软雅黑" panose="020b0503020204020204" charset="-122"/>
                <a:sym typeface="+mn-ea"/>
              </a:rPr>
              <a:t>-------</a:t>
            </a:r>
            <a:r>
              <a:rPr lang="zh-CN" altLang="en-US" sz="2800" b="1">
                <a:latin typeface="微软雅黑" panose="020b0503020204020204" charset="-122"/>
                <a:ea typeface="微软雅黑"/>
                <a:cs typeface="微软雅黑" panose="020b0503020204020204" charset="-122"/>
              </a:rPr>
              <a:t>具有客观物质性</a:t>
            </a:r>
            <a:endParaRPr lang="zh-CN" altLang="en-US" sz="2800" b="1">
              <a:latin typeface="微软雅黑" panose="020b0503020204020204" charset="-122"/>
              <a:ea typeface="微软雅黑"/>
              <a:cs typeface="微软雅黑" panose="020b0503020204020204" charset="-122"/>
            </a:endParaRPr>
          </a:p>
        </p:txBody>
      </p:sp>
      <p:sp>
        <p:nvSpPr>
          <p:cNvPr id="9" name="文本框 8"/>
          <p:cNvSpPr txBox="1"/>
          <p:nvPr>
            <p:custDataLst>
              <p:tags r:id="rId7"/>
            </p:custDataLst>
          </p:nvPr>
        </p:nvSpPr>
        <p:spPr>
          <a:xfrm>
            <a:off x="365125" y="5544185"/>
            <a:ext cx="2014855" cy="6940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ct val="140000"/>
              </a:lnSpc>
              <a:buFont typeface="Wingdings" panose="05000000000000000000" charset="0"/>
              <a:buChar char="l"/>
            </a:pPr>
            <a:r>
              <a:rPr lang="zh-CN" altLang="en-US" sz="2800" b="1">
                <a:solidFill>
                  <a:srgbClr val="FF0000"/>
                </a:solidFill>
                <a:sym typeface="+mn-ea"/>
              </a:rPr>
              <a:t>方法论：</a:t>
            </a:r>
            <a:endParaRPr lang="zh-CN" altLang="en-US" sz="2800" b="1">
              <a:solidFill>
                <a:srgbClr val="FF0000"/>
              </a:solidFill>
              <a:sym typeface="+mn-ea"/>
            </a:endParaRPr>
          </a:p>
        </p:txBody>
      </p:sp>
      <p:sp>
        <p:nvSpPr>
          <p:cNvPr id="13" name="左大括号 12"/>
          <p:cNvSpPr/>
          <p:nvPr>
            <p:custDataLst>
              <p:tags r:id="rId8"/>
            </p:custDataLst>
          </p:nvPr>
        </p:nvSpPr>
        <p:spPr>
          <a:xfrm>
            <a:off x="1842135" y="2448560"/>
            <a:ext cx="170180" cy="1441450"/>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4" name="文本框 13"/>
          <p:cNvSpPr txBox="1"/>
          <p:nvPr>
            <p:custDataLst>
              <p:tags r:id="rId9"/>
            </p:custDataLst>
          </p:nvPr>
        </p:nvSpPr>
        <p:spPr>
          <a:xfrm>
            <a:off x="365760" y="2875280"/>
            <a:ext cx="15748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charset="0"/>
              <a:buChar char="l"/>
            </a:pPr>
            <a:r>
              <a:rPr lang="zh-CN" altLang="en-US" sz="2800" b="1"/>
              <a:t>原因</a:t>
            </a:r>
            <a:endParaRPr lang="zh-CN" altLang="en-US" sz="2800" b="1"/>
          </a:p>
        </p:txBody>
      </p:sp>
      <p:cxnSp>
        <p:nvCxnSpPr>
          <p:cNvPr id="20" name="直接连接符 19"/>
          <p:cNvCxnSpPr/>
          <p:nvPr>
            <p:custDataLst>
              <p:tags r:id="rId10"/>
            </p:custDataLst>
          </p:nvPr>
        </p:nvCxnSpPr>
        <p:spPr>
          <a:xfrm flipV="1">
            <a:off x="497840" y="6315075"/>
            <a:ext cx="5520055" cy="18415"/>
          </a:xfrm>
          <a:prstGeom prst="line">
            <a:avLst/>
          </a:prstGeom>
        </p:spPr>
        <p:style>
          <a:lnRef idx="3">
            <a:schemeClr val="accent2"/>
          </a:lnRef>
          <a:fillRef idx="0">
            <a:schemeClr val="accent2"/>
          </a:fillRef>
          <a:effectRef idx="2">
            <a:schemeClr val="accent2"/>
          </a:effectRef>
          <a:fontRef idx="minor">
            <a:schemeClr val="tx1"/>
          </a:fontRef>
        </p:style>
      </p:cxnSp>
      <p:sp>
        <p:nvSpPr>
          <p:cNvPr id="21" name="文本框 20"/>
          <p:cNvSpPr txBox="1"/>
          <p:nvPr>
            <p:custDataLst>
              <p:tags r:id="rId11"/>
            </p:custDataLst>
          </p:nvPr>
        </p:nvSpPr>
        <p:spPr>
          <a:xfrm>
            <a:off x="365760" y="4316730"/>
            <a:ext cx="201422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charset="0"/>
              <a:buChar char="l"/>
            </a:pPr>
            <a:r>
              <a:rPr lang="zh-CN" altLang="en-US" sz="2800" b="1">
                <a:solidFill>
                  <a:schemeClr val="bg1"/>
                </a:solidFill>
              </a:rPr>
              <a:t>表现：</a:t>
            </a:r>
            <a:endParaRPr lang="zh-CN" altLang="en-US" sz="2800" b="1">
              <a:solidFill>
                <a:schemeClr val="bg1"/>
              </a:solidFill>
            </a:endParaRPr>
          </a:p>
        </p:txBody>
      </p:sp>
      <p:sp>
        <p:nvSpPr>
          <p:cNvPr id="22" name="文本框 21"/>
          <p:cNvSpPr txBox="1"/>
          <p:nvPr>
            <p:custDataLst>
              <p:tags r:id="rId12"/>
            </p:custDataLst>
          </p:nvPr>
        </p:nvSpPr>
        <p:spPr>
          <a:xfrm>
            <a:off x="2237740" y="4173220"/>
            <a:ext cx="8883015" cy="1210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800" b="1">
                <a:solidFill>
                  <a:schemeClr val="bg1"/>
                </a:solidFill>
                <a:latin typeface="微软雅黑" panose="020b0503020204020204" charset="-122"/>
                <a:ea typeface="微软雅黑"/>
                <a:cs typeface="微软雅黑" panose="020b0503020204020204" charset="-122"/>
              </a:rPr>
              <a:t>认识具有主体差异性，在同一条件下人们对同一对象的真理性认识只有一个，不可能有多个。</a:t>
            </a:r>
            <a:endParaRPr lang="zh-CN" altLang="en-US" sz="2800" b="1">
              <a:solidFill>
                <a:schemeClr val="bg1"/>
              </a:solidFill>
              <a:latin typeface="微软雅黑" panose="020b0503020204020204" charset="-122"/>
              <a:ea typeface="微软雅黑"/>
              <a:cs typeface="微软雅黑" panose="020b0503020204020204" charset="-122"/>
            </a:endParaRPr>
          </a:p>
        </p:txBody>
      </p:sp>
      <p:sp>
        <p:nvSpPr>
          <p:cNvPr id="26" name="文本框 25"/>
          <p:cNvSpPr txBox="1"/>
          <p:nvPr>
            <p:custDataLst>
              <p:tags r:id="rId13"/>
            </p:custDataLst>
          </p:nvPr>
        </p:nvSpPr>
        <p:spPr>
          <a:xfrm>
            <a:off x="2237740" y="5546725"/>
            <a:ext cx="6096000" cy="6940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40000"/>
              </a:lnSpc>
              <a:buFont typeface="Wingdings" panose="05000000000000000000" charset="0"/>
              <a:buNone/>
            </a:pPr>
            <a:r>
              <a:rPr lang="zh-CN" altLang="en-US" sz="2800" b="1">
                <a:solidFill>
                  <a:srgbClr val="FF0000"/>
                </a:solidFill>
                <a:sym typeface="+mn-ea"/>
              </a:rPr>
              <a:t>要坚持真理面前人人平等。</a:t>
            </a:r>
            <a:endParaRPr lang="zh-CN" altLang="en-US" sz="2800" b="1">
              <a:solidFill>
                <a:srgbClr val="FF0000"/>
              </a:solidFill>
            </a:endParaRPr>
          </a:p>
        </p:txBody>
      </p:sp>
      <p:sp>
        <p:nvSpPr>
          <p:cNvPr id="27" name="文本框 26"/>
          <p:cNvSpPr txBox="1"/>
          <p:nvPr>
            <p:custDataLst>
              <p:tags r:id="rId14"/>
            </p:custDataLst>
          </p:nvPr>
        </p:nvSpPr>
        <p:spPr>
          <a:xfrm>
            <a:off x="8333740" y="4950460"/>
            <a:ext cx="320294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highlight>
                  <a:srgbClr val="FFFF00"/>
                </a:highlight>
                <a:latin typeface="微软雅黑" panose="020b0503020204020204" charset="-122"/>
                <a:sym typeface="+mn-ea"/>
              </a:rPr>
              <a:t> </a:t>
            </a:r>
            <a:r>
              <a:rPr lang="en-US" altLang="zh-CN" sz="2800" b="1">
                <a:highlight>
                  <a:srgbClr val="FFFF00"/>
                </a:highlight>
                <a:latin typeface="Calibri"/>
                <a:sym typeface="+mn-ea"/>
              </a:rPr>
              <a:t>②</a:t>
            </a:r>
            <a:r>
              <a:rPr lang="zh-CN" altLang="en-US" sz="2800" b="1">
                <a:highlight>
                  <a:srgbClr val="FFFF00"/>
                </a:highlight>
                <a:latin typeface="微软雅黑" panose="020b0503020204020204" charset="-122"/>
                <a:sym typeface="+mn-ea"/>
              </a:rPr>
              <a:t>真理具有唯一性</a:t>
            </a:r>
            <a:r>
              <a:rPr lang="en-US" altLang="zh-CN" sz="2800" b="1">
                <a:highlight>
                  <a:srgbClr val="FFFF00"/>
                </a:highlight>
                <a:latin typeface="微软雅黑" panose="020b0503020204020204" charset="-122"/>
                <a:sym typeface="+mn-ea"/>
              </a:rPr>
              <a:t>     </a:t>
            </a:r>
            <a:endParaRPr lang="en-US" altLang="zh-CN" sz="2800" b="1">
              <a:highlight>
                <a:srgbClr val="FFFF00"/>
              </a:highlight>
              <a:latin typeface="微软雅黑" panose="020b0503020204020204" charset="-122"/>
              <a:sym typeface="+mn-ea"/>
            </a:endParaRPr>
          </a:p>
        </p:txBody>
      </p:sp>
      <p:sp>
        <p:nvSpPr>
          <p:cNvPr id="4" name="文本框 3"/>
          <p:cNvSpPr txBox="1"/>
          <p:nvPr>
            <p:custDataLst>
              <p:tags r:id="rId15"/>
            </p:custDataLst>
          </p:nvPr>
        </p:nvSpPr>
        <p:spPr>
          <a:xfrm>
            <a:off x="647700" y="64770"/>
            <a:ext cx="53911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chemeClr val="tx1"/>
                </a:solidFill>
                <a:latin typeface="微软雅黑" panose="020b0503020204020204" charset="-122"/>
                <a:ea typeface="微软雅黑"/>
                <a:sym typeface="+mn-ea"/>
              </a:rPr>
              <a:t>一、真理是客观的</a:t>
            </a:r>
            <a:endParaRPr lang="zh-CN" altLang="en-US" sz="2000" b="1">
              <a:solidFill>
                <a:schemeClr val="tx1"/>
              </a:solidFill>
              <a:latin typeface="微软雅黑" panose="020b0503020204020204" charset="-122"/>
              <a:ea typeface="微软雅黑"/>
              <a:sym typeface="+mn-ea"/>
            </a:endParaRPr>
          </a:p>
        </p:txBody>
      </p:sp>
      <p:cxnSp>
        <p:nvCxnSpPr>
          <p:cNvPr id="5" name="直接连接符 4"/>
          <p:cNvCxnSpPr/>
          <p:nvPr>
            <p:custDataLst>
              <p:tags r:id="rId16"/>
            </p:custDataLst>
          </p:nvPr>
        </p:nvCxnSpPr>
        <p:spPr>
          <a:xfrm flipV="1">
            <a:off x="365760" y="430530"/>
            <a:ext cx="11685270" cy="64770"/>
          </a:xfrm>
          <a:prstGeom prst="line">
            <a:avLst/>
          </a:prstGeom>
          <a:ln w="1270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17"/>
            </p:custDataLst>
          </p:nvPr>
        </p:nvCxnSpPr>
        <p:spPr>
          <a:prstGeom prst="line">
            <a:avLst/>
          </a:prstGeom>
        </p:spPr>
        <p:style>
          <a:lnRef idx="1">
            <a:schemeClr val="accent1"/>
          </a:lnRef>
          <a:fillRef idx="0">
            <a:schemeClr val="accent1"/>
          </a:fillRef>
          <a:effectRef idx="0">
            <a:schemeClr val="accent1"/>
          </a:effectRef>
          <a:fontRef idx="minor">
            <a:schemeClr val="tx1"/>
          </a:fontRef>
        </p:style>
      </p:cxnSp>
      <p:sp>
        <p:nvSpPr>
          <p:cNvPr id="2" name="十字形 1"/>
          <p:cNvSpPr/>
          <p:nvPr>
            <p:custDataLst>
              <p:tags r:id="rId18"/>
            </p:custDataLst>
          </p:nvPr>
        </p:nvSpPr>
        <p:spPr>
          <a:xfrm>
            <a:off x="84455" y="78740"/>
            <a:ext cx="414020" cy="367030"/>
          </a:xfrm>
          <a:prstGeom prst="plus">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19"/>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1202" name="矩形 14"/>
          <p:cNvSpPr/>
          <p:nvPr>
            <p:custDataLst>
              <p:tags r:id="rId4"/>
            </p:custDataLst>
          </p:nvPr>
        </p:nvSpPr>
        <p:spPr>
          <a:xfrm>
            <a:off x="152400" y="872490"/>
            <a:ext cx="6574155" cy="666115"/>
          </a:xfrm>
          <a:prstGeom prst="rect">
            <a:avLst/>
          </a:prstGeom>
          <a:solidFill>
            <a:schemeClr val="accent6">
              <a:lumMod val="50000"/>
            </a:schemeClr>
          </a:solidFill>
        </p:spPr>
        <p:style>
          <a:lnRef idx="0">
            <a:schemeClr val="accent5"/>
          </a:lnRef>
          <a:fillRef idx="3">
            <a:schemeClr val="accent5"/>
          </a:fillRef>
          <a:effectRef idx="3">
            <a:schemeClr val="accent5"/>
          </a:effectRef>
          <a:fontRef idx="minor">
            <a:schemeClr val="lt1"/>
          </a:fontRef>
        </p:style>
        <p:txBody>
          <a:bodyPr wrap="square">
            <a:spAutoFit/>
          </a:bodyPr>
          <a:lstStyle>
            <a:defPPr>
              <a:defRPr lang="zh-CN"/>
            </a:defPPr>
            <a:lvl1pPr marL="342900" indent="-342900" algn="l" defTabSz="914400" rtl="0" eaLnBrk="0" fontAlgn="base" latinLnBrk="0"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lvl="0" indent="0" eaLnBrk="1" hangingPunct="1">
              <a:spcBef>
                <a:spcPct val="0"/>
              </a:spcBef>
              <a:buFontTx/>
              <a:buNone/>
            </a:pPr>
            <a:r>
              <a:rPr lang="zh-CN" altLang="en-US" sz="3735" b="1">
                <a:solidFill>
                  <a:schemeClr val="bg1"/>
                </a:solidFill>
                <a:latin typeface="微软雅黑" panose="020b0503020204020204" charset="-122"/>
                <a:ea typeface="微软雅黑"/>
                <a:cs typeface="微软雅黑" panose="020b0503020204020204" charset="-122"/>
              </a:rPr>
              <a:t>真理的客观性原理以及方法论</a:t>
            </a:r>
            <a:r>
              <a:rPr lang="en-US" altLang="zh-CN" sz="3735" b="1">
                <a:solidFill>
                  <a:srgbClr val="FF0000"/>
                </a:solidFill>
                <a:latin typeface="微软雅黑" panose="020b0503020204020204" charset="-122"/>
                <a:ea typeface="微软雅黑"/>
                <a:cs typeface="微软雅黑" panose="020b0503020204020204" charset="-122"/>
              </a:rPr>
              <a:t>  </a:t>
            </a:r>
            <a:endParaRPr lang="en-US" altLang="zh-CN" sz="3735" b="1">
              <a:solidFill>
                <a:srgbClr val="FF0000"/>
              </a:solidFill>
              <a:latin typeface="微软雅黑" panose="020b0503020204020204" charset="-122"/>
              <a:ea typeface="微软雅黑"/>
              <a:cs typeface="微软雅黑" panose="020b0503020204020204" charset="-122"/>
            </a:endParaRPr>
          </a:p>
        </p:txBody>
      </p:sp>
      <p:sp>
        <p:nvSpPr>
          <p:cNvPr id="51203" name="矩形 116737"/>
          <p:cNvSpPr/>
          <p:nvPr>
            <p:custDataLst>
              <p:tags r:id="rId5"/>
            </p:custDataLst>
          </p:nvPr>
        </p:nvSpPr>
        <p:spPr>
          <a:xfrm>
            <a:off x="152400" y="1833245"/>
            <a:ext cx="11885295" cy="2372995"/>
          </a:xfrm>
          <a:prstGeom prst="rect">
            <a:avLst/>
          </a:prstGeom>
          <a:ln>
            <a:headEnd type="none" w="med" len="med"/>
            <a:tailEnd type="none" w="med" len="med"/>
          </a:ln>
        </p:spPr>
        <p:style>
          <a:lnRef idx="2">
            <a:schemeClr val="accent5"/>
          </a:lnRef>
          <a:fillRef idx="1">
            <a:schemeClr val="lt1"/>
          </a:fillRef>
          <a:effectRef idx="0">
            <a:schemeClr val="accent5"/>
          </a:effectRef>
          <a:fontRef idx="minor">
            <a:schemeClr val="dk1"/>
          </a:fontRef>
        </p:style>
        <p:txBody>
          <a:bodyPr>
            <a:noAutofit/>
          </a:bodyPr>
          <a:lstStyle>
            <a:defPPr>
              <a:defRPr lang="zh-CN"/>
            </a:defPPr>
            <a:lvl1pPr marL="342900" indent="-342900" algn="l" defTabSz="914400" rtl="0" eaLnBrk="0" fontAlgn="base" latinLnBrk="0"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lvl="0" indent="0" eaLnBrk="1" hangingPunct="1">
              <a:lnSpc>
                <a:spcPct val="120000"/>
              </a:lnSpc>
              <a:spcBef>
                <a:spcPct val="0"/>
              </a:spcBef>
              <a:buFontTx/>
              <a:buNone/>
            </a:pPr>
            <a:r>
              <a:rPr lang="zh-CN" altLang="en-US" sz="2800" b="1">
                <a:solidFill>
                  <a:srgbClr val="FF0000"/>
                </a:solidFill>
                <a:latin typeface="微软雅黑" panose="020b0503020204020204" charset="-122"/>
                <a:ea typeface="微软雅黑"/>
              </a:rPr>
              <a:t>【原理内容】</a:t>
            </a:r>
            <a:endParaRPr lang="zh-CN" altLang="en-US" sz="2800" b="1">
              <a:solidFill>
                <a:srgbClr val="FF0000"/>
              </a:solidFill>
              <a:latin typeface="微软雅黑" panose="020b0503020204020204" charset="-122"/>
              <a:ea typeface="微软雅黑"/>
            </a:endParaRPr>
          </a:p>
          <a:p>
            <a:pPr marL="0" lvl="0" indent="0" eaLnBrk="1" hangingPunct="1">
              <a:lnSpc>
                <a:spcPct val="120000"/>
              </a:lnSpc>
              <a:spcBef>
                <a:spcPct val="0"/>
              </a:spcBef>
              <a:buFontTx/>
              <a:buNone/>
            </a:pPr>
            <a:r>
              <a:rPr lang="zh-CN" altLang="en-US" sz="2800" b="1">
                <a:latin typeface="微软雅黑" panose="020b0503020204020204" charset="-122"/>
                <a:ea typeface="微软雅黑"/>
              </a:rPr>
              <a:t>①</a:t>
            </a:r>
            <a:r>
              <a:rPr lang="zh-CN" altLang="zh-CN" sz="2800" b="1">
                <a:latin typeface="微软雅黑" panose="020b0503020204020204" charset="-122"/>
                <a:ea typeface="微软雅黑"/>
              </a:rPr>
              <a:t>真理是标志主观同客观相符合的哲学范畴，是人们对客观事物及其规律的正确反映。</a:t>
            </a:r>
            <a:endParaRPr lang="zh-CN" altLang="zh-CN" sz="2800" b="1">
              <a:latin typeface="微软雅黑" panose="020b0503020204020204" charset="-122"/>
              <a:ea typeface="微软雅黑"/>
            </a:endParaRPr>
          </a:p>
          <a:p>
            <a:pPr marL="0" lvl="0" indent="0" eaLnBrk="1" hangingPunct="1">
              <a:lnSpc>
                <a:spcPct val="120000"/>
              </a:lnSpc>
              <a:spcBef>
                <a:spcPct val="0"/>
              </a:spcBef>
              <a:buFontTx/>
              <a:buNone/>
            </a:pPr>
            <a:r>
              <a:rPr lang="zh-CN" altLang="en-US" sz="2800" b="1">
                <a:latin typeface="微软雅黑" panose="020b0503020204020204" charset="-122"/>
                <a:ea typeface="微软雅黑"/>
              </a:rPr>
              <a:t>②</a:t>
            </a:r>
            <a:r>
              <a:rPr lang="zh-CN" altLang="zh-CN" sz="2800" b="1">
                <a:latin typeface="微软雅黑" panose="020b0503020204020204" charset="-122"/>
                <a:ea typeface="微软雅黑"/>
              </a:rPr>
              <a:t>真理最基本的属性是客观性。</a:t>
            </a:r>
            <a:endParaRPr lang="zh-CN" altLang="zh-CN" sz="2800" b="1">
              <a:latin typeface="微软雅黑" panose="020b0503020204020204" charset="-122"/>
              <a:ea typeface="微软雅黑"/>
            </a:endParaRPr>
          </a:p>
        </p:txBody>
      </p:sp>
      <p:sp>
        <p:nvSpPr>
          <p:cNvPr id="51204" name="文本框 116739"/>
          <p:cNvSpPr txBox="1"/>
          <p:nvPr>
            <p:custDataLst>
              <p:tags r:id="rId6"/>
            </p:custDataLst>
          </p:nvPr>
        </p:nvSpPr>
        <p:spPr>
          <a:xfrm>
            <a:off x="152400" y="4477385"/>
            <a:ext cx="11885295" cy="1353820"/>
          </a:xfrm>
          <a:prstGeom prst="rect">
            <a:avLst/>
          </a:prstGeom>
          <a:ln>
            <a:headEnd type="none" w="med" len="med"/>
            <a:tailEnd type="none" w="med" len="med"/>
          </a:ln>
        </p:spPr>
        <p:style>
          <a:lnRef idx="2">
            <a:schemeClr val="accent5"/>
          </a:lnRef>
          <a:fillRef idx="1">
            <a:schemeClr val="lt1"/>
          </a:fillRef>
          <a:effectRef idx="0">
            <a:schemeClr val="accent5"/>
          </a:effectRef>
          <a:fontRef idx="minor">
            <a:schemeClr val="dk1"/>
          </a:fontRef>
        </p:style>
        <p:txBody>
          <a:bodyPr>
            <a:noAutofit/>
          </a:bodyPr>
          <a:lstStyle>
            <a:defPPr>
              <a:defRPr lang="zh-CN"/>
            </a:defPPr>
            <a:lvl1pPr marL="342900" indent="-342900" algn="l" defTabSz="914400" rtl="0" eaLnBrk="0" fontAlgn="base" latinLnBrk="0"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lvl="0" indent="0" eaLnBrk="1" hangingPunct="1">
              <a:lnSpc>
                <a:spcPct val="120000"/>
              </a:lnSpc>
              <a:spcBef>
                <a:spcPct val="0"/>
              </a:spcBef>
              <a:buFontTx/>
              <a:buNone/>
            </a:pPr>
            <a:r>
              <a:rPr lang="zh-CN" altLang="en-US" sz="2800" b="1">
                <a:solidFill>
                  <a:srgbClr val="FF0000"/>
                </a:solidFill>
                <a:latin typeface="微软雅黑" panose="020b0503020204020204" charset="-122"/>
                <a:ea typeface="微软雅黑"/>
              </a:rPr>
              <a:t>【方法论】</a:t>
            </a:r>
            <a:endParaRPr lang="zh-CN" altLang="en-US" sz="2800" b="1">
              <a:solidFill>
                <a:srgbClr val="FF0000"/>
              </a:solidFill>
              <a:latin typeface="微软雅黑" panose="020b0503020204020204" charset="-122"/>
              <a:ea typeface="微软雅黑"/>
            </a:endParaRPr>
          </a:p>
          <a:p>
            <a:pPr marL="0" lvl="0" indent="0" eaLnBrk="1" hangingPunct="1">
              <a:lnSpc>
                <a:spcPct val="120000"/>
              </a:lnSpc>
              <a:spcBef>
                <a:spcPct val="0"/>
              </a:spcBef>
              <a:buFontTx/>
              <a:buNone/>
            </a:pPr>
            <a:r>
              <a:rPr lang="zh-CN" altLang="zh-CN" sz="2800" b="1">
                <a:latin typeface="微软雅黑" panose="020b0503020204020204" charset="-122"/>
                <a:ea typeface="微软雅黑"/>
                <a:sym typeface="+mn-ea"/>
              </a:rPr>
              <a:t>要求我们要坚持真理面前人人平等。</a:t>
            </a:r>
            <a:endParaRPr lang="zh-CN" altLang="zh-CN" sz="2800" b="1">
              <a:latin typeface="微软雅黑" panose="020b0503020204020204" charset="-122"/>
              <a:ea typeface="微软雅黑"/>
              <a:sym typeface="+mn-ea"/>
            </a:endParaRPr>
          </a:p>
        </p:txBody>
      </p:sp>
      <p:sp>
        <p:nvSpPr>
          <p:cNvPr id="4" name="文本框 3"/>
          <p:cNvSpPr txBox="1"/>
          <p:nvPr>
            <p:custDataLst>
              <p:tags r:id="rId7"/>
            </p:custDataLst>
          </p:nvPr>
        </p:nvSpPr>
        <p:spPr>
          <a:xfrm>
            <a:off x="647700" y="64770"/>
            <a:ext cx="53911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chemeClr val="tx1"/>
                </a:solidFill>
                <a:latin typeface="微软雅黑" panose="020b0503020204020204" charset="-122"/>
                <a:ea typeface="微软雅黑"/>
                <a:sym typeface="+mn-ea"/>
              </a:rPr>
              <a:t>一、真理是客观的</a:t>
            </a:r>
            <a:endParaRPr lang="zh-CN" altLang="en-US" sz="2000" b="1">
              <a:solidFill>
                <a:schemeClr val="tx1"/>
              </a:solidFill>
              <a:latin typeface="微软雅黑" panose="020b0503020204020204" charset="-122"/>
              <a:ea typeface="微软雅黑"/>
              <a:sym typeface="+mn-ea"/>
            </a:endParaRPr>
          </a:p>
        </p:txBody>
      </p:sp>
      <p:cxnSp>
        <p:nvCxnSpPr>
          <p:cNvPr id="5" name="直接连接符 4"/>
          <p:cNvCxnSpPr/>
          <p:nvPr>
            <p:custDataLst>
              <p:tags r:id="rId8"/>
            </p:custDataLst>
          </p:nvPr>
        </p:nvCxnSpPr>
        <p:spPr>
          <a:xfrm flipV="1">
            <a:off x="365760" y="430530"/>
            <a:ext cx="11685270" cy="64770"/>
          </a:xfrm>
          <a:prstGeom prst="line">
            <a:avLst/>
          </a:prstGeom>
          <a:ln w="1270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9"/>
            </p:custDataLst>
          </p:nvPr>
        </p:nvCxnSpPr>
        <p:spPr>
          <a:prstGeom prst="line">
            <a:avLst/>
          </a:prstGeom>
        </p:spPr>
        <p:style>
          <a:lnRef idx="1">
            <a:schemeClr val="accent1"/>
          </a:lnRef>
          <a:fillRef idx="0">
            <a:schemeClr val="accent1"/>
          </a:fillRef>
          <a:effectRef idx="0">
            <a:schemeClr val="accent1"/>
          </a:effectRef>
          <a:fontRef idx="minor">
            <a:schemeClr val="tx1"/>
          </a:fontRef>
        </p:style>
      </p:cxnSp>
      <p:sp>
        <p:nvSpPr>
          <p:cNvPr id="7" name="十字形 6"/>
          <p:cNvSpPr/>
          <p:nvPr>
            <p:custDataLst>
              <p:tags r:id="rId10"/>
            </p:custDataLst>
          </p:nvPr>
        </p:nvSpPr>
        <p:spPr>
          <a:xfrm>
            <a:off x="84455" y="78740"/>
            <a:ext cx="414020" cy="367030"/>
          </a:xfrm>
          <a:prstGeom prst="plus">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11"/>
    </p:custDataLst>
  </p:cSld>
  <p:clrMapOvr>
    <a:masterClrMapping/>
  </p:clrMapOvr>
  <p:transition spd="slow"/>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48655" name="矩形 188"/>
          <p:cNvSpPr>
            <a:spLocks noChangeArrowheads="1"/>
          </p:cNvSpPr>
          <p:nvPr>
            <p:custDataLst>
              <p:tags r:id="rId3"/>
            </p:custDataLst>
          </p:nvPr>
        </p:nvSpPr>
        <p:spPr bwMode="auto">
          <a:xfrm>
            <a:off x="1055371" y="2719706"/>
            <a:ext cx="10154920" cy="911225"/>
          </a:xfrm>
          <a:prstGeom prst="rect">
            <a:avLst/>
          </a:prstGeom>
          <a:noFill/>
          <a:ln>
            <a:noFill/>
          </a:ln>
        </p:spPr>
        <p:txBody>
          <a:bodyPr wrap="square" lIns="91436" tIns="45717" rIns="91436" bIns="45717" anchor="ctr">
            <a:spAutoFit/>
          </a:bodyPr>
          <a:lstStyle>
            <a:defPPr>
              <a:defRPr lang="zh-CN"/>
            </a:defPPr>
            <a:lvl1pPr marL="0" algn="l" defTabSz="1828800" rtl="0" eaLnBrk="1" latinLnBrk="0" hangingPunct="1">
              <a:defRPr sz="2400" kern="1200">
                <a:solidFill>
                  <a:schemeClr val="tx1"/>
                </a:solidFill>
                <a:latin typeface="Calibri"/>
                <a:ea typeface="微软雅黑"/>
                <a:cs typeface="+mn-cs"/>
              </a:defRPr>
            </a:lvl1pPr>
            <a:lvl2pPr marL="742950" indent="-285750" algn="l" defTabSz="1828800" rtl="0" eaLnBrk="1" latinLnBrk="0" hangingPunct="1">
              <a:defRPr sz="2400" kern="1200">
                <a:solidFill>
                  <a:schemeClr val="tx1"/>
                </a:solidFill>
                <a:latin typeface="Calibri"/>
                <a:ea typeface="微软雅黑"/>
                <a:cs typeface="+mn-cs"/>
              </a:defRPr>
            </a:lvl2pPr>
            <a:lvl3pPr marL="1143000" indent="-228600" algn="l" defTabSz="1828800" rtl="0" eaLnBrk="1" latinLnBrk="0" hangingPunct="1">
              <a:defRPr sz="2400" kern="1200">
                <a:solidFill>
                  <a:schemeClr val="tx1"/>
                </a:solidFill>
                <a:latin typeface="Calibri"/>
                <a:ea typeface="微软雅黑"/>
                <a:cs typeface="+mn-cs"/>
              </a:defRPr>
            </a:lvl3pPr>
            <a:lvl4pPr marL="1600200" indent="-228600" algn="l" defTabSz="1828800" rtl="0" eaLnBrk="1" latinLnBrk="0" hangingPunct="1">
              <a:defRPr sz="2400" kern="1200">
                <a:solidFill>
                  <a:schemeClr val="tx1"/>
                </a:solidFill>
                <a:latin typeface="Calibri"/>
                <a:ea typeface="微软雅黑"/>
                <a:cs typeface="+mn-cs"/>
              </a:defRPr>
            </a:lvl4pPr>
            <a:lvl5pPr marL="2057400" indent="-228600" algn="l" defTabSz="1828800" rtl="0" eaLnBrk="1" latinLnBrk="0" hangingPunct="1">
              <a:defRPr sz="2400" kern="1200">
                <a:solidFill>
                  <a:schemeClr val="tx1"/>
                </a:solidFill>
                <a:latin typeface="Calibri"/>
                <a:ea typeface="微软雅黑"/>
                <a:cs typeface="+mn-cs"/>
              </a:defRPr>
            </a:lvl5pPr>
            <a:lvl6pPr marL="2514600" indent="-228600" algn="l" defTabSz="1828800" rtl="0" eaLnBrk="1" fontAlgn="base" latinLnBrk="0" hangingPunct="1">
              <a:spcBef>
                <a:spcPct val="0"/>
              </a:spcBef>
              <a:spcAft>
                <a:spcPct val="0"/>
              </a:spcAft>
              <a:defRPr sz="2400" kern="1200">
                <a:solidFill>
                  <a:schemeClr val="tx1"/>
                </a:solidFill>
                <a:latin typeface="Calibri"/>
                <a:ea typeface="微软雅黑"/>
                <a:cs typeface="+mn-cs"/>
              </a:defRPr>
            </a:lvl6pPr>
            <a:lvl7pPr marL="2971800" indent="-228600" algn="l" defTabSz="1828800" rtl="0" eaLnBrk="1" fontAlgn="base" latinLnBrk="0" hangingPunct="1">
              <a:spcBef>
                <a:spcPct val="0"/>
              </a:spcBef>
              <a:spcAft>
                <a:spcPct val="0"/>
              </a:spcAft>
              <a:defRPr sz="2400" kern="1200">
                <a:solidFill>
                  <a:schemeClr val="tx1"/>
                </a:solidFill>
                <a:latin typeface="Calibri"/>
                <a:ea typeface="微软雅黑"/>
                <a:cs typeface="+mn-cs"/>
              </a:defRPr>
            </a:lvl7pPr>
            <a:lvl8pPr marL="3429000" indent="-228600" algn="l" defTabSz="1828800" rtl="0" eaLnBrk="1" fontAlgn="base" latinLnBrk="0" hangingPunct="1">
              <a:spcBef>
                <a:spcPct val="0"/>
              </a:spcBef>
              <a:spcAft>
                <a:spcPct val="0"/>
              </a:spcAft>
              <a:defRPr sz="2400" kern="1200">
                <a:solidFill>
                  <a:schemeClr val="tx1"/>
                </a:solidFill>
                <a:latin typeface="Calibri"/>
                <a:ea typeface="微软雅黑"/>
                <a:cs typeface="+mn-cs"/>
              </a:defRPr>
            </a:lvl8pPr>
            <a:lvl9pPr marL="3886200" indent="-228600" algn="l" defTabSz="1828800" rtl="0" eaLnBrk="1" fontAlgn="base" latinLnBrk="0" hangingPunct="1">
              <a:spcBef>
                <a:spcPct val="0"/>
              </a:spcBef>
              <a:spcAft>
                <a:spcPct val="0"/>
              </a:spcAft>
              <a:defRPr sz="2400" kern="1200">
                <a:solidFill>
                  <a:schemeClr val="tx1"/>
                </a:solidFill>
                <a:latin typeface="Calibri"/>
                <a:ea typeface="微软雅黑"/>
                <a:cs typeface="+mn-cs"/>
              </a:defRPr>
            </a:lvl9pPr>
          </a:lstStyle>
          <a:p>
            <a:pPr algn="ctr">
              <a:buFont typeface="Arial" pitchFamily="34" charset="0"/>
              <a:buNone/>
            </a:pPr>
            <a:r>
              <a:rPr lang="zh-CN" altLang="en-US" sz="5335" b="1">
                <a:solidFill>
                  <a:srgbClr val="C00000"/>
                </a:solidFill>
                <a:latin typeface="微软雅黑" panose="020b0503020204020204" charset="-122"/>
              </a:rPr>
              <a:t>二、真理是具体的有条件的</a:t>
            </a:r>
            <a:endParaRPr lang="zh-CN" altLang="en-US" sz="5335" b="1">
              <a:solidFill>
                <a:srgbClr val="C00000"/>
              </a:solidFill>
              <a:latin typeface="微软雅黑" panose="020b0503020204020204" charset="-122"/>
            </a:endParaRPr>
          </a:p>
        </p:txBody>
      </p:sp>
      <p:cxnSp>
        <p:nvCxnSpPr>
          <p:cNvPr id="3145730" name="直接箭头连接符 8"/>
          <p:cNvCxnSpPr/>
          <p:nvPr>
            <p:custDataLst>
              <p:tags r:id="rId4"/>
            </p:custDataLst>
          </p:nvPr>
        </p:nvCxnSpPr>
        <p:spPr>
          <a:xfrm>
            <a:off x="1055381" y="3800108"/>
            <a:ext cx="10081120" cy="0"/>
          </a:xfrm>
          <a:prstGeom prst="straightConnector1">
            <a:avLst/>
          </a:prstGeom>
          <a:ln w="12700">
            <a:solidFill>
              <a:srgbClr val="C00000"/>
            </a:solidFill>
            <a:headEnd type="diamond"/>
            <a:tailEnd type="diamond"/>
          </a:ln>
        </p:spPr>
        <p:style>
          <a:lnRef idx="1">
            <a:schemeClr val="accent1"/>
          </a:lnRef>
          <a:fillRef idx="0">
            <a:schemeClr val="accent1"/>
          </a:fillRef>
          <a:effectRef idx="0">
            <a:schemeClr val="accent1"/>
          </a:effectRef>
          <a:fontRef idx="minor">
            <a:schemeClr val="tx1"/>
          </a:fontRef>
        </p:style>
      </p:cxnSp>
    </p:spTree>
    <p:custDataLst>
      <p:tags r:id="rId5"/>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5" name="文本框 24"/>
          <p:cNvSpPr txBox="1"/>
          <p:nvPr>
            <p:custDataLst>
              <p:tags r:id="rId3"/>
            </p:custDataLst>
          </p:nvPr>
        </p:nvSpPr>
        <p:spPr>
          <a:xfrm>
            <a:off x="647700" y="64770"/>
            <a:ext cx="53911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chemeClr val="tx1"/>
                </a:solidFill>
                <a:latin typeface="微软雅黑" panose="020b0503020204020204" charset="-122"/>
                <a:ea typeface="微软雅黑"/>
                <a:sym typeface="+mn-ea"/>
              </a:rPr>
              <a:t>二、真理是具体的有条件的</a:t>
            </a:r>
            <a:endParaRPr lang="zh-CN" altLang="en-US" sz="2000" b="1">
              <a:solidFill>
                <a:schemeClr val="tx1"/>
              </a:solidFill>
              <a:latin typeface="微软雅黑" panose="020b0503020204020204" charset="-122"/>
              <a:ea typeface="微软雅黑"/>
              <a:sym typeface="+mn-ea"/>
            </a:endParaRPr>
          </a:p>
        </p:txBody>
      </p:sp>
      <p:cxnSp>
        <p:nvCxnSpPr>
          <p:cNvPr id="28" name="直接连接符 27"/>
          <p:cNvCxnSpPr/>
          <p:nvPr>
            <p:custDataLst>
              <p:tags r:id="rId4"/>
            </p:custDataLst>
          </p:nvPr>
        </p:nvCxnSpPr>
        <p:spPr>
          <a:xfrm flipV="1">
            <a:off x="365760" y="430530"/>
            <a:ext cx="11685270" cy="64770"/>
          </a:xfrm>
          <a:prstGeom prst="line">
            <a:avLst/>
          </a:prstGeom>
          <a:ln w="1270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5"/>
            </p:custDataLst>
          </p:nvPr>
        </p:nvCxnSpPr>
        <p:spPr>
          <a:prstGeom prst="line">
            <a:avLst/>
          </a:prstGeom>
        </p:spPr>
        <p:style>
          <a:lnRef idx="1">
            <a:schemeClr val="accent1"/>
          </a:lnRef>
          <a:fillRef idx="0">
            <a:schemeClr val="accent1"/>
          </a:fillRef>
          <a:effectRef idx="0">
            <a:schemeClr val="accent1"/>
          </a:effectRef>
          <a:fontRef idx="minor">
            <a:schemeClr val="tx1"/>
          </a:fontRef>
        </p:style>
      </p:cxnSp>
      <p:sp>
        <p:nvSpPr>
          <p:cNvPr id="30" name="十字形 29"/>
          <p:cNvSpPr/>
          <p:nvPr>
            <p:custDataLst>
              <p:tags r:id="rId6"/>
            </p:custDataLst>
          </p:nvPr>
        </p:nvSpPr>
        <p:spPr>
          <a:xfrm>
            <a:off x="84455" y="78740"/>
            <a:ext cx="414020" cy="367030"/>
          </a:xfrm>
          <a:prstGeom prst="plus">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文本框 9"/>
          <p:cNvSpPr txBox="1"/>
          <p:nvPr>
            <p:custDataLst>
              <p:tags r:id="rId7"/>
            </p:custDataLst>
          </p:nvPr>
        </p:nvSpPr>
        <p:spPr>
          <a:xfrm>
            <a:off x="365760" y="944880"/>
            <a:ext cx="11523980" cy="3709035"/>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indent="609600" fontAlgn="auto">
              <a:lnSpc>
                <a:spcPct val="120000"/>
              </a:lnSpc>
            </a:pPr>
            <a:r>
              <a:rPr lang="zh-CN" altLang="en-US" sz="2800" b="1">
                <a:latin typeface="微软雅黑" panose="020b0503020204020204" charset="-122"/>
                <a:ea typeface="微软雅黑"/>
                <a:cs typeface="微软雅黑" panose="020b0503020204020204" charset="-122"/>
              </a:rPr>
              <a:t>三角形内角之和等于180°，这是古希腊数学家欧几里得提出的定理。在此之后的两千多年里，人们一直把它当作任何条件下都适用的真理。随着航海事业的发展和人们对于球面认识的不断深入，这一定理的局限性逐渐暴露出来。</a:t>
            </a:r>
            <a:endParaRPr lang="zh-CN" altLang="en-US" sz="2800" b="1">
              <a:latin typeface="微软雅黑" panose="020b0503020204020204" charset="-122"/>
              <a:ea typeface="微软雅黑"/>
              <a:cs typeface="微软雅黑" panose="020b0503020204020204" charset="-122"/>
            </a:endParaRPr>
          </a:p>
          <a:p>
            <a:pPr indent="609600" fontAlgn="auto">
              <a:lnSpc>
                <a:spcPct val="120000"/>
              </a:lnSpc>
            </a:pPr>
            <a:r>
              <a:rPr lang="zh-CN" altLang="en-US" sz="2800" b="1">
                <a:latin typeface="微软雅黑" panose="020b0503020204020204" charset="-122"/>
                <a:ea typeface="微软雅黑"/>
                <a:cs typeface="微软雅黑" panose="020b0503020204020204" charset="-122"/>
              </a:rPr>
              <a:t>9世纪初，俄国数学家罗巴切夫斯基提出:在凹曲面上，三角形内角之和小于180°。随德国数学家黎曼提出:在球形凸面上，三角形内角之和大于180°。由此，人们关于空间的观念发生了革命性的转变。</a:t>
            </a:r>
            <a:endParaRPr lang="zh-CN" altLang="en-US" sz="2800" b="1">
              <a:latin typeface="微软雅黑" panose="020b0503020204020204" charset="-122"/>
              <a:ea typeface="微软雅黑"/>
              <a:cs typeface="微软雅黑" panose="020b0503020204020204" charset="-122"/>
            </a:endParaRPr>
          </a:p>
        </p:txBody>
      </p:sp>
      <p:grpSp>
        <p:nvGrpSpPr>
          <p:cNvPr id="11" name="组合 10"/>
          <p:cNvGrpSpPr/>
          <p:nvPr>
            <p:custDataLst>
              <p:tags r:id="rId8"/>
            </p:custDataLst>
          </p:nvPr>
        </p:nvGrpSpPr>
        <p:grpSpPr>
          <a:xfrm>
            <a:off x="219963" y="4864312"/>
            <a:ext cx="11669795" cy="1341120"/>
            <a:chOff x="1047" y="7160"/>
            <a:chExt cx="12587" cy="2112"/>
          </a:xfrm>
        </p:grpSpPr>
        <p:pic>
          <p:nvPicPr>
            <p:cNvPr id="102" name="图片 101"/>
            <p:cNvPicPr/>
            <p:nvPr>
              <p:custDataLst>
                <p:tags r:id="rId10"/>
              </p:custDataLst>
            </p:nvPr>
          </p:nvPicPr>
          <p:blipFill>
            <a:blip r:embed="rId9">
              <a:clrChange>
                <a:clrFrom>
                  <a:srgbClr val="F6F6F6">
                    <a:alpha val="100000"/>
                  </a:srgbClr>
                </a:clrFrom>
                <a:clrTo>
                  <a:srgbClr val="F6F6F6">
                    <a:alpha val="100000"/>
                    <a:alpha val="0"/>
                  </a:srgbClr>
                </a:clrTo>
              </a:clrChange>
            </a:blip>
            <a:stretch>
              <a:fillRect/>
            </a:stretch>
          </p:blipFill>
          <p:spPr>
            <a:xfrm>
              <a:off x="1047" y="7160"/>
              <a:ext cx="805" cy="2112"/>
            </a:xfrm>
            <a:prstGeom prst="rect">
              <a:avLst/>
            </a:prstGeom>
            <a:noFill/>
            <a:ln w="9525">
              <a:noFill/>
            </a:ln>
          </p:spPr>
        </p:pic>
        <p:sp>
          <p:nvSpPr>
            <p:cNvPr id="17" name="文本框 16"/>
            <p:cNvSpPr txBox="1"/>
            <p:nvPr>
              <p:custDataLst>
                <p:tags r:id="rId11"/>
              </p:custDataLst>
            </p:nvPr>
          </p:nvSpPr>
          <p:spPr>
            <a:xfrm>
              <a:off x="1852" y="7280"/>
              <a:ext cx="11782" cy="166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pPr>
              <a:r>
                <a:rPr lang="zh-CN" altLang="en-US" sz="2800" b="1">
                  <a:solidFill>
                    <a:srgbClr val="C00000"/>
                  </a:solidFill>
                  <a:latin typeface="微软雅黑" panose="020b0503020204020204" charset="-122"/>
                  <a:ea typeface="微软雅黑"/>
                  <a:cs typeface="微软雅黑" panose="020b0503020204020204" charset="-122"/>
                  <a:sym typeface="+mn-ea"/>
                </a:rPr>
                <a:t>罗巴切夫斯基和黎曼的发现是否表明欧几里得提出的定理不再是真理?</a:t>
              </a:r>
              <a:endParaRPr lang="zh-CN" altLang="en-US" sz="2800" b="1">
                <a:solidFill>
                  <a:srgbClr val="C00000"/>
                </a:solidFill>
                <a:latin typeface="微软雅黑" panose="020b0503020204020204" charset="-122"/>
                <a:ea typeface="微软雅黑"/>
                <a:cs typeface="微软雅黑" panose="020b0503020204020204" charset="-122"/>
                <a:sym typeface="+mn-ea"/>
              </a:endParaRPr>
            </a:p>
            <a:p>
              <a:pPr indent="0" fontAlgn="auto">
                <a:lnSpc>
                  <a:spcPct val="120000"/>
                </a:lnSpc>
              </a:pPr>
              <a:r>
                <a:rPr lang="zh-CN" altLang="en-US" sz="2800" b="1">
                  <a:solidFill>
                    <a:srgbClr val="C00000"/>
                  </a:solidFill>
                  <a:latin typeface="微软雅黑" panose="020b0503020204020204" charset="-122"/>
                  <a:ea typeface="微软雅黑"/>
                  <a:cs typeface="微软雅黑" panose="020b0503020204020204" charset="-122"/>
                  <a:sym typeface="+mn-ea"/>
                </a:rPr>
                <a:t>为什么这一定理并不是任何情况下都适用的真理?</a:t>
              </a:r>
              <a:endParaRPr lang="zh-CN" altLang="en-US" sz="2800" b="1">
                <a:solidFill>
                  <a:srgbClr val="C00000"/>
                </a:solidFill>
                <a:latin typeface="微软雅黑" panose="020b0503020204020204" charset="-122"/>
                <a:ea typeface="微软雅黑"/>
                <a:cs typeface="微软雅黑" panose="020b0503020204020204" charset="-122"/>
                <a:sym typeface="+mn-ea"/>
              </a:endParaRPr>
            </a:p>
          </p:txBody>
        </p:sp>
      </p:grpSp>
      <p:cxnSp>
        <p:nvCxnSpPr>
          <p:cNvPr id="12" name="直接连接符 11"/>
          <p:cNvCxnSpPr/>
          <p:nvPr>
            <p:custDataLst>
              <p:tags r:id="rId12"/>
            </p:custDataLst>
          </p:nvPr>
        </p:nvCxnSpPr>
        <p:spPr>
          <a:xfrm flipV="1">
            <a:off x="965835" y="6150610"/>
            <a:ext cx="10965815" cy="28575"/>
          </a:xfrm>
          <a:prstGeom prst="line">
            <a:avLst/>
          </a:prstGeom>
        </p:spPr>
        <p:style>
          <a:lnRef idx="3">
            <a:schemeClr val="dk1"/>
          </a:lnRef>
          <a:fillRef idx="0">
            <a:schemeClr val="dk1"/>
          </a:fillRef>
          <a:effectRef idx="2">
            <a:schemeClr val="dk1"/>
          </a:effectRef>
          <a:fontRef idx="minor">
            <a:schemeClr val="tx1"/>
          </a:fontRef>
        </p:style>
      </p:cxnSp>
    </p:spTree>
    <p:custDataLst>
      <p:tags r:id="rId1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7" presetClass="entr" presetSubtype="0" dur="10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900" decel="100000" fill="hold"/>
                                        <p:tgtEl>
                                          <p:spTgt spid="10"/>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par>
                    <p:cTn id="11" fill="hold" nodeType="clickPar">
                      <p:stCondLst>
                        <p:cond delay="indefinite"/>
                      </p:stCondLst>
                      <p:childTnLst>
                        <p:par>
                          <p:cTn id="12" fill="hold">
                            <p:stCondLst>
                              <p:cond delay="0"/>
                            </p:stCondLst>
                            <p:childTnLst>
                              <p:par>
                                <p:cTn id="13" presetID="37" presetClass="entr" presetSubtype="0" dur="100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900" decel="100000" fill="hold"/>
                                        <p:tgtEl>
                                          <p:spTgt spid="11"/>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5" name="文本框 24"/>
          <p:cNvSpPr txBox="1"/>
          <p:nvPr>
            <p:custDataLst>
              <p:tags r:id="rId3"/>
            </p:custDataLst>
          </p:nvPr>
        </p:nvSpPr>
        <p:spPr>
          <a:xfrm>
            <a:off x="647700" y="64770"/>
            <a:ext cx="53911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chemeClr val="tx1"/>
                </a:solidFill>
                <a:latin typeface="微软雅黑" panose="020b0503020204020204" charset="-122"/>
                <a:ea typeface="微软雅黑"/>
                <a:sym typeface="+mn-ea"/>
              </a:rPr>
              <a:t>二、真理是具体的有条件的</a:t>
            </a:r>
            <a:endParaRPr lang="zh-CN" altLang="en-US" sz="2000" b="1">
              <a:solidFill>
                <a:schemeClr val="tx1"/>
              </a:solidFill>
              <a:latin typeface="微软雅黑" panose="020b0503020204020204" charset="-122"/>
              <a:ea typeface="微软雅黑"/>
              <a:sym typeface="+mn-ea"/>
            </a:endParaRPr>
          </a:p>
        </p:txBody>
      </p:sp>
      <p:cxnSp>
        <p:nvCxnSpPr>
          <p:cNvPr id="28" name="直接连接符 27"/>
          <p:cNvCxnSpPr/>
          <p:nvPr>
            <p:custDataLst>
              <p:tags r:id="rId4"/>
            </p:custDataLst>
          </p:nvPr>
        </p:nvCxnSpPr>
        <p:spPr>
          <a:xfrm flipV="1">
            <a:off x="365760" y="430530"/>
            <a:ext cx="11685270" cy="64770"/>
          </a:xfrm>
          <a:prstGeom prst="line">
            <a:avLst/>
          </a:prstGeom>
          <a:ln w="1270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5"/>
            </p:custDataLst>
          </p:nvPr>
        </p:nvCxnSpPr>
        <p:spPr>
          <a:prstGeom prst="line">
            <a:avLst/>
          </a:prstGeom>
        </p:spPr>
        <p:style>
          <a:lnRef idx="1">
            <a:schemeClr val="accent1"/>
          </a:lnRef>
          <a:fillRef idx="0">
            <a:schemeClr val="accent1"/>
          </a:fillRef>
          <a:effectRef idx="0">
            <a:schemeClr val="accent1"/>
          </a:effectRef>
          <a:fontRef idx="minor">
            <a:schemeClr val="tx1"/>
          </a:fontRef>
        </p:style>
      </p:cxnSp>
      <p:sp>
        <p:nvSpPr>
          <p:cNvPr id="30" name="十字形 29"/>
          <p:cNvSpPr/>
          <p:nvPr>
            <p:custDataLst>
              <p:tags r:id="rId6"/>
            </p:custDataLst>
          </p:nvPr>
        </p:nvSpPr>
        <p:spPr>
          <a:xfrm>
            <a:off x="84455" y="78740"/>
            <a:ext cx="414020" cy="367030"/>
          </a:xfrm>
          <a:prstGeom prst="plus">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1" name="文本框 30"/>
          <p:cNvSpPr txBox="1"/>
          <p:nvPr>
            <p:custDataLst>
              <p:tags r:id="rId7"/>
            </p:custDataLst>
          </p:nvPr>
        </p:nvSpPr>
        <p:spPr>
          <a:xfrm>
            <a:off x="168275" y="659130"/>
            <a:ext cx="3444240" cy="6324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10000"/>
              </a:lnSpc>
            </a:pPr>
            <a:r>
              <a:rPr lang="en-US" altLang="zh-CN" sz="3200" b="1">
                <a:latin typeface="微软雅黑" panose="020b0503020204020204" charset="-122"/>
                <a:ea typeface="微软雅黑"/>
                <a:sym typeface="+mn-ea"/>
              </a:rPr>
              <a:t>2</a:t>
            </a:r>
            <a:r>
              <a:rPr lang="zh-CN" altLang="en-US" sz="3200" b="1">
                <a:latin typeface="微软雅黑" panose="020b0503020204020204" charset="-122"/>
                <a:ea typeface="微软雅黑"/>
                <a:sym typeface="+mn-ea"/>
              </a:rPr>
              <a:t>、真理的属性：</a:t>
            </a:r>
            <a:endParaRPr lang="zh-CN" altLang="en-US" sz="3200" b="1">
              <a:latin typeface="微软雅黑" panose="020b0503020204020204" charset="-122"/>
              <a:ea typeface="微软雅黑"/>
            </a:endParaRPr>
          </a:p>
        </p:txBody>
      </p:sp>
      <p:sp>
        <p:nvSpPr>
          <p:cNvPr id="7" name="文本框 6"/>
          <p:cNvSpPr txBox="1"/>
          <p:nvPr>
            <p:custDataLst>
              <p:tags r:id="rId8"/>
            </p:custDataLst>
          </p:nvPr>
        </p:nvSpPr>
        <p:spPr>
          <a:xfrm>
            <a:off x="279400" y="1433830"/>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C00000"/>
                </a:solidFill>
                <a:latin typeface="Calibri"/>
              </a:rPr>
              <a:t>③</a:t>
            </a:r>
            <a:r>
              <a:rPr lang="en-US" altLang="zh-CN" sz="2800" b="1">
                <a:solidFill>
                  <a:srgbClr val="C00000"/>
                </a:solidFill>
                <a:latin typeface="Calibri"/>
              </a:rPr>
              <a:t> </a:t>
            </a:r>
            <a:r>
              <a:rPr lang="zh-CN" altLang="en-US" sz="2800" b="1">
                <a:solidFill>
                  <a:srgbClr val="C00000"/>
                </a:solidFill>
              </a:rPr>
              <a:t>真理都是有条件（条件性）</a:t>
            </a:r>
            <a:endParaRPr lang="zh-CN" altLang="en-US" sz="2800" b="1">
              <a:solidFill>
                <a:srgbClr val="C00000"/>
              </a:solidFill>
            </a:endParaRPr>
          </a:p>
        </p:txBody>
      </p:sp>
      <p:grpSp>
        <p:nvGrpSpPr>
          <p:cNvPr id="36" name="组合 35"/>
          <p:cNvGrpSpPr/>
          <p:nvPr>
            <p:custDataLst>
              <p:tags r:id="rId9"/>
            </p:custDataLst>
          </p:nvPr>
        </p:nvGrpSpPr>
        <p:grpSpPr>
          <a:xfrm>
            <a:off x="1122045" y="3800476"/>
            <a:ext cx="8693785" cy="2671445"/>
            <a:chOff x="876" y="5066"/>
            <a:chExt cx="13691" cy="4207"/>
          </a:xfrm>
        </p:grpSpPr>
        <p:pic>
          <p:nvPicPr>
            <p:cNvPr id="11" name="图片 10"/>
            <p:cNvPicPr>
              <a:picLocks noChangeAspect="1"/>
            </p:cNvPicPr>
            <p:nvPr>
              <p:custDataLst>
                <p:tags r:id="rId11"/>
              </p:custDataLst>
            </p:nvPr>
          </p:nvPicPr>
          <p:blipFill>
            <a:blip r:embed="rId10">
              <a:clrChange>
                <a:clrFrom>
                  <a:srgbClr val="FFFFFF">
                    <a:alpha val="100000"/>
                  </a:srgbClr>
                </a:clrFrom>
                <a:clrTo>
                  <a:srgbClr val="FFFFFF">
                    <a:alpha val="100000"/>
                    <a:alpha val="0"/>
                  </a:srgbClr>
                </a:clrTo>
              </a:clrChange>
            </a:blip>
            <a:srcRect b="20795"/>
            <a:stretch>
              <a:fillRect/>
            </a:stretch>
          </p:blipFill>
          <p:spPr>
            <a:xfrm>
              <a:off x="876" y="5066"/>
              <a:ext cx="13436" cy="3654"/>
            </a:xfrm>
            <a:prstGeom prst="rect">
              <a:avLst/>
            </a:prstGeom>
          </p:spPr>
        </p:pic>
        <p:sp>
          <p:nvSpPr>
            <p:cNvPr id="12" name="TextBox 18"/>
            <p:cNvSpPr txBox="1"/>
            <p:nvPr>
              <p:custDataLst>
                <p:tags r:id="rId12"/>
              </p:custDataLst>
            </p:nvPr>
          </p:nvSpPr>
          <p:spPr>
            <a:xfrm>
              <a:off x="876" y="8642"/>
              <a:ext cx="4156" cy="628"/>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000" b="1">
                  <a:solidFill>
                    <a:srgbClr val="000000"/>
                  </a:solidFill>
                  <a:latin typeface="楷体" panose="02010609060101010101" pitchFamily="49" charset="-122"/>
                  <a:ea typeface="楷体" panose="02010609060101010101" pitchFamily="49" charset="-122"/>
                  <a:cs typeface="楷体" panose="02010609060101010101" pitchFamily="49" charset="-122"/>
                </a:rPr>
                <a:t>三角形内角和＞</a:t>
              </a:r>
              <a:r>
                <a:rPr lang="en-US" altLang="zh-CN" sz="2000" b="1">
                  <a:solidFill>
                    <a:srgbClr val="000000"/>
                  </a:solidFill>
                  <a:latin typeface="楷体" panose="02010609060101010101" pitchFamily="49" charset="-122"/>
                  <a:ea typeface="楷体" panose="02010609060101010101" pitchFamily="49" charset="-122"/>
                  <a:cs typeface="楷体" panose="02010609060101010101" pitchFamily="49" charset="-122"/>
                </a:rPr>
                <a:t>180°</a:t>
              </a:r>
              <a:endParaRPr lang="en-US" altLang="zh-CN" sz="2000" b="1">
                <a:solidFill>
                  <a:srgbClr val="000000"/>
                </a:solidFill>
                <a:latin typeface="楷体" panose="02010609060101010101" pitchFamily="49" charset="-122"/>
                <a:ea typeface="楷体" panose="02010609060101010101" pitchFamily="49" charset="-122"/>
                <a:cs typeface="楷体" panose="02010609060101010101" pitchFamily="49" charset="-122"/>
              </a:endParaRPr>
            </a:p>
          </p:txBody>
        </p:sp>
        <p:sp>
          <p:nvSpPr>
            <p:cNvPr id="21" name="矩形 20"/>
            <p:cNvSpPr/>
            <p:nvPr>
              <p:custDataLst>
                <p:tags r:id="rId13"/>
              </p:custDataLst>
            </p:nvPr>
          </p:nvSpPr>
          <p:spPr>
            <a:xfrm>
              <a:off x="5504" y="8645"/>
              <a:ext cx="4179" cy="628"/>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000000"/>
                  </a:solidFill>
                  <a:latin typeface="楷体" panose="02010609060101010101" pitchFamily="49" charset="-122"/>
                  <a:ea typeface="楷体" panose="02010609060101010101" pitchFamily="49" charset="-122"/>
                  <a:cs typeface="楷体" panose="02010609060101010101" pitchFamily="49" charset="-122"/>
                </a:rPr>
                <a:t>三角形内角和＜</a:t>
              </a:r>
              <a:r>
                <a:rPr lang="en-US" altLang="zh-CN" sz="2000" b="1">
                  <a:solidFill>
                    <a:srgbClr val="000000"/>
                  </a:solidFill>
                  <a:latin typeface="楷体" panose="02010609060101010101" pitchFamily="49" charset="-122"/>
                  <a:ea typeface="楷体" panose="02010609060101010101" pitchFamily="49" charset="-122"/>
                  <a:cs typeface="楷体" panose="02010609060101010101" pitchFamily="49" charset="-122"/>
                </a:rPr>
                <a:t>180°</a:t>
              </a:r>
              <a:endParaRPr lang="en-US" altLang="zh-CN" sz="2000" b="1">
                <a:solidFill>
                  <a:srgbClr val="000000"/>
                </a:solidFill>
                <a:latin typeface="楷体" panose="02010609060101010101" pitchFamily="49" charset="-122"/>
                <a:ea typeface="楷体" panose="02010609060101010101" pitchFamily="49" charset="-122"/>
                <a:cs typeface="楷体" panose="02010609060101010101" pitchFamily="49" charset="-122"/>
              </a:endParaRPr>
            </a:p>
          </p:txBody>
        </p:sp>
        <p:sp>
          <p:nvSpPr>
            <p:cNvPr id="10" name="TextBox 14"/>
            <p:cNvSpPr txBox="1"/>
            <p:nvPr>
              <p:custDataLst>
                <p:tags r:id="rId14"/>
              </p:custDataLst>
            </p:nvPr>
          </p:nvSpPr>
          <p:spPr>
            <a:xfrm>
              <a:off x="10414" y="8642"/>
              <a:ext cx="4153" cy="628"/>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000" b="1">
                  <a:solidFill>
                    <a:srgbClr val="000000"/>
                  </a:solidFill>
                  <a:latin typeface="楷体" panose="02010609060101010101" pitchFamily="49" charset="-122"/>
                  <a:ea typeface="楷体" panose="02010609060101010101" pitchFamily="49" charset="-122"/>
                  <a:cs typeface="楷体" panose="02010609060101010101" pitchFamily="49" charset="-122"/>
                </a:rPr>
                <a:t>三角形内角和</a:t>
              </a:r>
              <a:r>
                <a:rPr lang="en-US" altLang="zh-CN" sz="2000" b="1">
                  <a:solidFill>
                    <a:srgbClr val="000000"/>
                  </a:solidFill>
                  <a:latin typeface="楷体" panose="02010609060101010101" pitchFamily="49" charset="-122"/>
                  <a:ea typeface="楷体" panose="02010609060101010101" pitchFamily="49" charset="-122"/>
                  <a:cs typeface="楷体" panose="02010609060101010101" pitchFamily="49" charset="-122"/>
                </a:rPr>
                <a:t>=180°</a:t>
              </a:r>
              <a:endParaRPr lang="en-US" altLang="zh-CN" sz="2000" b="1">
                <a:solidFill>
                  <a:srgbClr val="000000"/>
                </a:solidFill>
                <a:latin typeface="楷体" panose="02010609060101010101" pitchFamily="49" charset="-122"/>
                <a:ea typeface="楷体" panose="02010609060101010101" pitchFamily="49" charset="-122"/>
                <a:cs typeface="楷体" panose="02010609060101010101" pitchFamily="49" charset="-122"/>
              </a:endParaRPr>
            </a:p>
          </p:txBody>
        </p:sp>
      </p:grpSp>
      <p:sp>
        <p:nvSpPr>
          <p:cNvPr id="40" name="文本框 39"/>
          <p:cNvSpPr txBox="1"/>
          <p:nvPr>
            <p:custDataLst>
              <p:tags r:id="rId15"/>
            </p:custDataLst>
          </p:nvPr>
        </p:nvSpPr>
        <p:spPr>
          <a:xfrm>
            <a:off x="7012305" y="1249045"/>
            <a:ext cx="4772660" cy="52451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mtClean="0">
                <a:solidFill>
                  <a:schemeClr val="tx1"/>
                </a:solidFill>
                <a:effectLst>
                  <a:outerShdw blurRad="38100" dist="38100" dir="2700000" algn="tl">
                    <a:srgbClr val="000000">
                      <a:alpha val="43137"/>
                    </a:srgbClr>
                  </a:outerShdw>
                </a:effectLst>
                <a:highlight>
                  <a:srgbClr val="FFFF00"/>
                </a:highlight>
                <a:latin typeface="微软雅黑" panose="020b0503020204020204" charset="-122"/>
                <a:ea typeface="微软雅黑"/>
                <a:sym typeface="+mn-ea"/>
              </a:rPr>
              <a:t>强调空间(即某一领域、某一层面)的限制</a:t>
            </a:r>
            <a:endParaRPr lang="zh-CN" altLang="en-US" sz="2000" b="1" smtClean="0">
              <a:solidFill>
                <a:schemeClr val="tx1"/>
              </a:solidFill>
              <a:effectLst>
                <a:outerShdw blurRad="38100" dist="38100" dir="2700000" algn="tl">
                  <a:srgbClr val="000000">
                    <a:alpha val="43137"/>
                  </a:srgbClr>
                </a:outerShdw>
              </a:effectLst>
              <a:highlight>
                <a:srgbClr val="FFFF00"/>
              </a:highlight>
              <a:latin typeface="微软雅黑" panose="020b0503020204020204" charset="-122"/>
              <a:ea typeface="微软雅黑"/>
              <a:sym typeface="+mn-ea"/>
            </a:endParaRPr>
          </a:p>
        </p:txBody>
      </p:sp>
      <p:sp>
        <p:nvSpPr>
          <p:cNvPr id="39943" name="矩形 11"/>
          <p:cNvSpPr/>
          <p:nvPr>
            <p:custDataLst>
              <p:tags r:id="rId16"/>
            </p:custDataLst>
          </p:nvPr>
        </p:nvSpPr>
        <p:spPr>
          <a:xfrm>
            <a:off x="4060825" y="3585917"/>
            <a:ext cx="2143930" cy="459105"/>
          </a:xfrm>
          <a:prstGeom prst="rect">
            <a:avLst/>
          </a:prstGeom>
          <a:noFill/>
          <a:ln w="9525">
            <a:noFill/>
          </a:ln>
        </p:spPr>
        <p:txBody>
          <a:bodyPr lIns="91170" tIns="45585" rIns="91170" bIns="45585">
            <a:spAutoFit/>
          </a:bodyPr>
          <a:lstStyle>
            <a:defPPr>
              <a:defRPr lang="zh-CN"/>
            </a:defPPr>
            <a:lvl1pPr marL="228600" indent="-228600" algn="l" defTabSz="914400" rtl="0" eaLnBrk="1" fontAlgn="base" latinLnBrk="0" hangingPunct="1">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en-US" sz="2400" b="1">
                <a:solidFill>
                  <a:schemeClr val="tx1"/>
                </a:solidFill>
                <a:latin typeface="方正粗黑宋简体" panose="02000000000000000000" charset="-122"/>
                <a:ea typeface="微软雅黑"/>
              </a:rPr>
              <a:t>在凹曲面上</a:t>
            </a:r>
            <a:endParaRPr lang="zh-CN" altLang="en-US" sz="2400" b="1">
              <a:solidFill>
                <a:schemeClr val="tx1"/>
              </a:solidFill>
              <a:latin typeface="方正粗黑宋简体" panose="02000000000000000000" charset="-122"/>
              <a:ea typeface="微软雅黑"/>
            </a:endParaRPr>
          </a:p>
        </p:txBody>
      </p:sp>
      <p:sp>
        <p:nvSpPr>
          <p:cNvPr id="39952" name="矩形 20"/>
          <p:cNvSpPr/>
          <p:nvPr>
            <p:custDataLst>
              <p:tags r:id="rId17"/>
            </p:custDataLst>
          </p:nvPr>
        </p:nvSpPr>
        <p:spPr>
          <a:xfrm>
            <a:off x="1730193" y="3585609"/>
            <a:ext cx="2143930" cy="459105"/>
          </a:xfrm>
          <a:prstGeom prst="rect">
            <a:avLst/>
          </a:prstGeom>
          <a:noFill/>
          <a:ln w="9525">
            <a:noFill/>
          </a:ln>
        </p:spPr>
        <p:txBody>
          <a:bodyPr lIns="91170" tIns="45585" rIns="91170" bIns="45585">
            <a:spAutoFit/>
          </a:bodyPr>
          <a:lstStyle>
            <a:defPPr>
              <a:defRPr lang="zh-CN"/>
            </a:defPPr>
            <a:lvl1pPr marL="228600" indent="-228600" algn="l" defTabSz="914400" rtl="0" eaLnBrk="1" fontAlgn="base" latinLnBrk="0" hangingPunct="1">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en-US" sz="2400" b="1">
                <a:solidFill>
                  <a:schemeClr val="tx1"/>
                </a:solidFill>
                <a:latin typeface="方正粗黑宋简体" panose="02000000000000000000" charset="-122"/>
                <a:ea typeface="微软雅黑"/>
              </a:rPr>
              <a:t>在凸曲面上</a:t>
            </a:r>
            <a:endParaRPr lang="zh-CN" altLang="en-US" sz="2400" b="1">
              <a:solidFill>
                <a:schemeClr val="tx1"/>
              </a:solidFill>
              <a:latin typeface="方正粗黑宋简体" panose="02000000000000000000" charset="-122"/>
              <a:ea typeface="微软雅黑"/>
            </a:endParaRPr>
          </a:p>
        </p:txBody>
      </p:sp>
      <p:sp>
        <p:nvSpPr>
          <p:cNvPr id="61" name="矩形 20"/>
          <p:cNvSpPr/>
          <p:nvPr>
            <p:custDataLst>
              <p:tags r:id="rId18"/>
            </p:custDataLst>
          </p:nvPr>
        </p:nvSpPr>
        <p:spPr>
          <a:xfrm>
            <a:off x="6714308" y="3585609"/>
            <a:ext cx="2143930" cy="459105"/>
          </a:xfrm>
          <a:prstGeom prst="rect">
            <a:avLst/>
          </a:prstGeom>
          <a:noFill/>
          <a:ln w="9525">
            <a:noFill/>
          </a:ln>
        </p:spPr>
        <p:txBody>
          <a:bodyPr lIns="91170" tIns="45585" rIns="91170" bIns="45585">
            <a:spAutoFit/>
          </a:bodyPr>
          <a:lstStyle>
            <a:defPPr>
              <a:defRPr lang="zh-CN"/>
            </a:defPPr>
            <a:lvl1pPr marL="228600" indent="-228600" algn="l" defTabSz="914400" rtl="0" eaLnBrk="1" fontAlgn="base" latinLnBrk="0" hangingPunct="1">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lnSpc>
                <a:spcPct val="100000"/>
              </a:lnSpc>
              <a:spcBef>
                <a:spcPct val="0"/>
              </a:spcBef>
              <a:buFontTx/>
              <a:buNone/>
            </a:pPr>
            <a:r>
              <a:rPr lang="zh-CN" altLang="en-US" sz="2400" b="1">
                <a:solidFill>
                  <a:schemeClr val="tx1"/>
                </a:solidFill>
                <a:latin typeface="方正粗黑宋简体" panose="02000000000000000000" charset="-122"/>
                <a:ea typeface="微软雅黑"/>
              </a:rPr>
              <a:t>在平面上</a:t>
            </a:r>
            <a:endParaRPr lang="zh-CN" altLang="en-US" sz="2400" b="1">
              <a:solidFill>
                <a:schemeClr val="tx1"/>
              </a:solidFill>
              <a:latin typeface="方正粗黑宋简体" panose="02000000000000000000" charset="-122"/>
              <a:ea typeface="微软雅黑"/>
            </a:endParaRPr>
          </a:p>
        </p:txBody>
      </p:sp>
      <p:sp>
        <p:nvSpPr>
          <p:cNvPr id="62" name="文本框 61"/>
          <p:cNvSpPr txBox="1"/>
          <p:nvPr>
            <p:custDataLst>
              <p:tags r:id="rId19"/>
            </p:custDataLst>
          </p:nvPr>
        </p:nvSpPr>
        <p:spPr>
          <a:xfrm>
            <a:off x="279400" y="2098040"/>
            <a:ext cx="11506200" cy="10388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0000"/>
              </a:lnSpc>
            </a:pPr>
            <a:r>
              <a:rPr lang="en-US" altLang="zh-CN" sz="2800" b="1" smtClean="0">
                <a:latin typeface="微软雅黑" panose="020b0503020204020204" charset="-122"/>
                <a:ea typeface="微软雅黑"/>
                <a:cs typeface="微软雅黑" panose="020b0503020204020204" charset="-122"/>
                <a:sym typeface="+mn-ea"/>
              </a:rPr>
              <a:t>    </a:t>
            </a:r>
            <a:r>
              <a:rPr lang="zh-CN" altLang="en-US" sz="2800" b="1" smtClean="0">
                <a:latin typeface="微软雅黑" panose="020b0503020204020204" charset="-122"/>
                <a:ea typeface="微软雅黑"/>
                <a:cs typeface="微软雅黑" panose="020b0503020204020204" charset="-122"/>
                <a:sym typeface="+mn-ea"/>
              </a:rPr>
              <a:t>任何真理都有自己</a:t>
            </a:r>
            <a:r>
              <a:rPr lang="zh-CN" altLang="en-US" sz="2800" b="1" smtClean="0">
                <a:solidFill>
                  <a:srgbClr val="C00000"/>
                </a:solidFill>
                <a:latin typeface="微软雅黑" panose="020b0503020204020204" charset="-122"/>
                <a:ea typeface="微软雅黑"/>
                <a:cs typeface="微软雅黑" panose="020b0503020204020204" charset="-122"/>
                <a:sym typeface="+mn-ea"/>
              </a:rPr>
              <a:t>适用的条件和范围，</a:t>
            </a:r>
            <a:r>
              <a:rPr lang="zh-CN" altLang="en-US" sz="2800" b="1" smtClean="0">
                <a:latin typeface="微软雅黑" panose="020b0503020204020204" charset="-122"/>
                <a:ea typeface="微软雅黑"/>
                <a:cs typeface="微软雅黑" panose="020b0503020204020204" charset="-122"/>
                <a:sym typeface="+mn-ea"/>
              </a:rPr>
              <a:t>如果</a:t>
            </a:r>
            <a:r>
              <a:rPr lang="zh-CN" altLang="en-US" sz="2800" b="1" smtClean="0">
                <a:solidFill>
                  <a:srgbClr val="C00000"/>
                </a:solidFill>
                <a:latin typeface="微软雅黑" panose="020b0503020204020204" charset="-122"/>
                <a:ea typeface="微软雅黑"/>
                <a:cs typeface="微软雅黑" panose="020b0503020204020204" charset="-122"/>
                <a:sym typeface="+mn-ea"/>
              </a:rPr>
              <a:t>超出这个</a:t>
            </a:r>
            <a:r>
              <a:rPr lang="zh-CN" altLang="en-US" sz="2800" b="1" smtClean="0">
                <a:solidFill>
                  <a:srgbClr val="C00000"/>
                </a:solidFill>
                <a:highlight>
                  <a:srgbClr val="FFFF00"/>
                </a:highlight>
                <a:latin typeface="微软雅黑" panose="020b0503020204020204" charset="-122"/>
                <a:ea typeface="微软雅黑"/>
                <a:cs typeface="微软雅黑" panose="020b0503020204020204" charset="-122"/>
                <a:sym typeface="+mn-ea"/>
              </a:rPr>
              <a:t>条件和范围</a:t>
            </a:r>
            <a:r>
              <a:rPr lang="zh-CN" altLang="en-US" sz="2800" b="1" smtClean="0">
                <a:solidFill>
                  <a:srgbClr val="C00000"/>
                </a:solidFill>
                <a:latin typeface="微软雅黑" panose="020b0503020204020204" charset="-122"/>
                <a:ea typeface="微软雅黑"/>
                <a:cs typeface="微软雅黑" panose="020b0503020204020204" charset="-122"/>
                <a:sym typeface="+mn-ea"/>
              </a:rPr>
              <a:t>，</a:t>
            </a:r>
            <a:r>
              <a:rPr lang="zh-CN" altLang="en-US" sz="2800" b="1" smtClean="0">
                <a:latin typeface="微软雅黑" panose="020b0503020204020204" charset="-122"/>
                <a:ea typeface="微软雅黑"/>
                <a:cs typeface="微软雅黑" panose="020b0503020204020204" charset="-122"/>
                <a:sym typeface="+mn-ea"/>
              </a:rPr>
              <a:t>只要再多走一小步，哪怕是向同一方向迈出的一小步，</a:t>
            </a:r>
            <a:r>
              <a:rPr lang="zh-CN" altLang="en-US" sz="2800" b="1" smtClean="0">
                <a:solidFill>
                  <a:srgbClr val="C00000"/>
                </a:solidFill>
                <a:latin typeface="微软雅黑" panose="020b0503020204020204" charset="-122"/>
                <a:ea typeface="微软雅黑"/>
                <a:cs typeface="微软雅黑" panose="020b0503020204020204" charset="-122"/>
                <a:sym typeface="+mn-ea"/>
              </a:rPr>
              <a:t>真理就会变成谬误。</a:t>
            </a:r>
            <a:endParaRPr lang="zh-CN" altLang="en-US" sz="2800" b="1" smtClean="0">
              <a:solidFill>
                <a:srgbClr val="C00000"/>
              </a:solidFill>
              <a:latin typeface="微软雅黑" panose="020b0503020204020204" charset="-122"/>
              <a:ea typeface="微软雅黑"/>
              <a:cs typeface="微软雅黑" panose="020b0503020204020204" charset="-122"/>
              <a:sym typeface="+mn-ea"/>
            </a:endParaRPr>
          </a:p>
        </p:txBody>
      </p:sp>
      <p:sp>
        <p:nvSpPr>
          <p:cNvPr id="64" name="矩形 63"/>
          <p:cNvSpPr/>
          <p:nvPr>
            <p:custDataLst>
              <p:tags r:id="rId20"/>
            </p:custDataLst>
          </p:nvPr>
        </p:nvSpPr>
        <p:spPr>
          <a:xfrm>
            <a:off x="462915" y="3412490"/>
            <a:ext cx="11286490" cy="326580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5" name="上箭头 64"/>
          <p:cNvSpPr/>
          <p:nvPr>
            <p:custDataLst>
              <p:tags r:id="rId21"/>
            </p:custDataLst>
          </p:nvPr>
        </p:nvSpPr>
        <p:spPr>
          <a:xfrm>
            <a:off x="9539605" y="1686560"/>
            <a:ext cx="549910" cy="400050"/>
          </a:xfrm>
          <a:prstGeom prst="upArrow">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2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7" presetClass="entr" presetSubtype="0" dur="1000"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1000"/>
                                        <p:tgtEl>
                                          <p:spTgt spid="36"/>
                                        </p:tgtEl>
                                      </p:cBhvr>
                                    </p:animEffect>
                                    <p:anim calcmode="lin" valueType="num">
                                      <p:cBhvr>
                                        <p:cTn id="8" dur="1000" fill="hold"/>
                                        <p:tgtEl>
                                          <p:spTgt spid="36"/>
                                        </p:tgtEl>
                                        <p:attrNameLst>
                                          <p:attrName>ppt_x</p:attrName>
                                        </p:attrNameLst>
                                      </p:cBhvr>
                                      <p:tavLst>
                                        <p:tav tm="0">
                                          <p:val>
                                            <p:strVal val="#ppt_x"/>
                                          </p:val>
                                        </p:tav>
                                        <p:tav tm="100000">
                                          <p:val>
                                            <p:strVal val="#ppt_x"/>
                                          </p:val>
                                        </p:tav>
                                      </p:tavLst>
                                    </p:anim>
                                    <p:anim calcmode="lin" valueType="num">
                                      <p:cBhvr>
                                        <p:cTn id="9" dur="900" decel="100000" fill="hold"/>
                                        <p:tgtEl>
                                          <p:spTgt spid="36"/>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5" name="文本框 24"/>
          <p:cNvSpPr txBox="1"/>
          <p:nvPr>
            <p:custDataLst>
              <p:tags r:id="rId3"/>
            </p:custDataLst>
          </p:nvPr>
        </p:nvSpPr>
        <p:spPr>
          <a:xfrm>
            <a:off x="647700" y="64770"/>
            <a:ext cx="53911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chemeClr val="tx1"/>
                </a:solidFill>
                <a:latin typeface="微软雅黑" panose="020b0503020204020204" charset="-122"/>
                <a:ea typeface="微软雅黑"/>
                <a:sym typeface="+mn-ea"/>
              </a:rPr>
              <a:t>二、真理是具体的有条件的</a:t>
            </a:r>
            <a:endParaRPr lang="zh-CN" altLang="en-US" sz="2000" b="1">
              <a:solidFill>
                <a:schemeClr val="tx1"/>
              </a:solidFill>
              <a:latin typeface="微软雅黑" panose="020b0503020204020204" charset="-122"/>
              <a:ea typeface="微软雅黑"/>
              <a:sym typeface="+mn-ea"/>
            </a:endParaRPr>
          </a:p>
        </p:txBody>
      </p:sp>
      <p:cxnSp>
        <p:nvCxnSpPr>
          <p:cNvPr id="28" name="直接连接符 27"/>
          <p:cNvCxnSpPr/>
          <p:nvPr>
            <p:custDataLst>
              <p:tags r:id="rId4"/>
            </p:custDataLst>
          </p:nvPr>
        </p:nvCxnSpPr>
        <p:spPr>
          <a:xfrm flipV="1">
            <a:off x="365760" y="430530"/>
            <a:ext cx="11685270" cy="64770"/>
          </a:xfrm>
          <a:prstGeom prst="line">
            <a:avLst/>
          </a:prstGeom>
          <a:ln w="1270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5"/>
            </p:custDataLst>
          </p:nvPr>
        </p:nvCxnSpPr>
        <p:spPr>
          <a:prstGeom prst="line">
            <a:avLst/>
          </a:prstGeom>
        </p:spPr>
        <p:style>
          <a:lnRef idx="1">
            <a:schemeClr val="accent1"/>
          </a:lnRef>
          <a:fillRef idx="0">
            <a:schemeClr val="accent1"/>
          </a:fillRef>
          <a:effectRef idx="0">
            <a:schemeClr val="accent1"/>
          </a:effectRef>
          <a:fontRef idx="minor">
            <a:schemeClr val="tx1"/>
          </a:fontRef>
        </p:style>
      </p:cxnSp>
      <p:sp>
        <p:nvSpPr>
          <p:cNvPr id="30" name="十字形 29"/>
          <p:cNvSpPr/>
          <p:nvPr>
            <p:custDataLst>
              <p:tags r:id="rId6"/>
            </p:custDataLst>
          </p:nvPr>
        </p:nvSpPr>
        <p:spPr>
          <a:xfrm>
            <a:off x="84455" y="78740"/>
            <a:ext cx="414020" cy="367030"/>
          </a:xfrm>
          <a:prstGeom prst="plus">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文本框 9"/>
          <p:cNvSpPr txBox="1"/>
          <p:nvPr>
            <p:custDataLst>
              <p:tags r:id="rId7"/>
            </p:custDataLst>
          </p:nvPr>
        </p:nvSpPr>
        <p:spPr>
          <a:xfrm>
            <a:off x="365760" y="944880"/>
            <a:ext cx="11523980" cy="4078605"/>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342900" indent="-342900" fontAlgn="auto">
              <a:lnSpc>
                <a:spcPct val="120000"/>
              </a:lnSpc>
              <a:buFont typeface="Wingdings" panose="05000000000000000000" charset="0"/>
              <a:buChar char="l"/>
            </a:pPr>
            <a:r>
              <a:rPr lang="zh-CN" altLang="en-US" sz="2400" b="1">
                <a:solidFill>
                  <a:schemeClr val="tx1"/>
                </a:solidFill>
                <a:latin typeface="微软雅黑" panose="020b0503020204020204" charset="-122"/>
                <a:ea typeface="微软雅黑"/>
                <a:cs typeface="微软雅黑" panose="020b0503020204020204" charset="-122"/>
                <a:sym typeface="+mn-ea"/>
              </a:rPr>
              <a:t>20世纪50年代，“人口众多是极大的好事”。新中国成立之初，抗美援朝后，我国仿效苏联</a:t>
            </a:r>
            <a:r>
              <a:rPr lang="zh-CN" altLang="en-US" sz="2400" b="1">
                <a:solidFill>
                  <a:schemeClr val="tx1"/>
                </a:solidFill>
                <a:highlight>
                  <a:srgbClr val="FFFF00"/>
                </a:highlight>
                <a:latin typeface="微软雅黑" panose="020b0503020204020204" charset="-122"/>
                <a:ea typeface="微软雅黑"/>
                <a:cs typeface="微软雅黑" panose="020b0503020204020204" charset="-122"/>
                <a:sym typeface="+mn-ea"/>
              </a:rPr>
              <a:t>鼓励生育</a:t>
            </a:r>
            <a:r>
              <a:rPr lang="zh-CN" altLang="en-US" sz="2400" b="1">
                <a:solidFill>
                  <a:schemeClr val="tx1"/>
                </a:solidFill>
                <a:latin typeface="微软雅黑" panose="020b0503020204020204" charset="-122"/>
                <a:ea typeface="微软雅黑"/>
                <a:cs typeface="微软雅黑" panose="020b0503020204020204" charset="-122"/>
                <a:sym typeface="+mn-ea"/>
              </a:rPr>
              <a:t>，生孩子多的母亲被称为“英雄母亲”。</a:t>
            </a:r>
            <a:endParaRPr lang="zh-CN" altLang="en-US" sz="2400" b="1">
              <a:solidFill>
                <a:schemeClr val="tx1"/>
              </a:solidFill>
              <a:latin typeface="微软雅黑" panose="020b0503020204020204" charset="-122"/>
              <a:ea typeface="微软雅黑"/>
              <a:cs typeface="微软雅黑" panose="020b0503020204020204" charset="-122"/>
            </a:endParaRPr>
          </a:p>
          <a:p>
            <a:pPr marL="342900" indent="-342900" fontAlgn="auto">
              <a:lnSpc>
                <a:spcPct val="120000"/>
              </a:lnSpc>
              <a:buFont typeface="Wingdings" panose="05000000000000000000" charset="0"/>
              <a:buChar char="l"/>
            </a:pPr>
            <a:r>
              <a:rPr lang="zh-CN" altLang="en-US" sz="2400" b="1">
                <a:solidFill>
                  <a:schemeClr val="tx1"/>
                </a:solidFill>
                <a:latin typeface="微软雅黑" panose="020b0503020204020204" charset="-122"/>
                <a:ea typeface="微软雅黑"/>
                <a:cs typeface="微软雅黑" panose="020b0503020204020204" charset="-122"/>
                <a:sym typeface="+mn-ea"/>
              </a:rPr>
              <a:t>1982年，我国将</a:t>
            </a:r>
            <a:r>
              <a:rPr lang="zh-CN" altLang="en-US" sz="2400" b="1">
                <a:solidFill>
                  <a:schemeClr val="tx1"/>
                </a:solidFill>
                <a:highlight>
                  <a:srgbClr val="FFFF00"/>
                </a:highlight>
                <a:latin typeface="微软雅黑" panose="020b0503020204020204" charset="-122"/>
                <a:ea typeface="微软雅黑"/>
                <a:cs typeface="微软雅黑" panose="020b0503020204020204" charset="-122"/>
                <a:sym typeface="+mn-ea"/>
              </a:rPr>
              <a:t>计划生育定为国策</a:t>
            </a:r>
            <a:r>
              <a:rPr lang="zh-CN" altLang="en-US" sz="2400" b="1">
                <a:solidFill>
                  <a:schemeClr val="tx1"/>
                </a:solidFill>
                <a:latin typeface="微软雅黑" panose="020b0503020204020204" charset="-122"/>
                <a:ea typeface="微软雅黑"/>
                <a:cs typeface="微软雅黑" panose="020b0503020204020204" charset="-122"/>
                <a:sym typeface="+mn-ea"/>
              </a:rPr>
              <a:t>，提倡“一对夫妇只生一个孩子”。1949年至1980年,中国净增人口4.3亿。为遏制人口过快增长的势头,中国政府只好采取“急刹车”办法。</a:t>
            </a:r>
            <a:endParaRPr lang="zh-CN" altLang="en-US" sz="2400" b="1">
              <a:solidFill>
                <a:schemeClr val="tx1"/>
              </a:solidFill>
              <a:latin typeface="微软雅黑" panose="020b0503020204020204" charset="-122"/>
              <a:ea typeface="微软雅黑"/>
              <a:cs typeface="微软雅黑" panose="020b0503020204020204" charset="-122"/>
            </a:endParaRPr>
          </a:p>
          <a:p>
            <a:pPr marL="342900" indent="-342900" fontAlgn="auto">
              <a:lnSpc>
                <a:spcPct val="120000"/>
              </a:lnSpc>
              <a:buFont typeface="Wingdings" panose="05000000000000000000" charset="0"/>
              <a:buChar char="l"/>
            </a:pPr>
            <a:r>
              <a:rPr lang="zh-CN" altLang="en-US" sz="2400" b="1">
                <a:solidFill>
                  <a:schemeClr val="tx1"/>
                </a:solidFill>
                <a:latin typeface="微软雅黑" panose="020b0503020204020204" charset="-122"/>
                <a:ea typeface="微软雅黑"/>
                <a:cs typeface="微软雅黑" panose="020b0503020204020204" charset="-122"/>
                <a:sym typeface="+mn-ea"/>
              </a:rPr>
              <a:t>2016年，放开</a:t>
            </a:r>
            <a:r>
              <a:rPr lang="zh-CN" altLang="en-US" sz="2400" b="1">
                <a:solidFill>
                  <a:schemeClr val="tx1"/>
                </a:solidFill>
                <a:highlight>
                  <a:srgbClr val="FFFF00"/>
                </a:highlight>
                <a:latin typeface="微软雅黑" panose="020b0503020204020204" charset="-122"/>
                <a:ea typeface="微软雅黑"/>
                <a:cs typeface="微软雅黑" panose="020b0503020204020204" charset="-122"/>
                <a:sym typeface="+mn-ea"/>
              </a:rPr>
              <a:t>全面二孩</a:t>
            </a:r>
            <a:r>
              <a:rPr lang="zh-CN" altLang="en-US" sz="2400" b="1">
                <a:solidFill>
                  <a:schemeClr val="tx1"/>
                </a:solidFill>
                <a:latin typeface="微软雅黑" panose="020b0503020204020204" charset="-122"/>
                <a:ea typeface="微软雅黑"/>
                <a:cs typeface="微软雅黑" panose="020b0503020204020204" charset="-122"/>
                <a:sym typeface="+mn-ea"/>
              </a:rPr>
              <a:t>政策。由于中国出生人口振荡走低，社会老龄化程度加重。</a:t>
            </a:r>
            <a:endParaRPr lang="zh-CN" altLang="en-US" sz="2400" b="1">
              <a:solidFill>
                <a:schemeClr val="tx1"/>
              </a:solidFill>
              <a:latin typeface="微软雅黑" panose="020b0503020204020204" charset="-122"/>
              <a:ea typeface="微软雅黑"/>
              <a:cs typeface="微软雅黑" panose="020b0503020204020204" charset="-122"/>
              <a:sym typeface="+mn-ea"/>
            </a:endParaRPr>
          </a:p>
          <a:p>
            <a:pPr marL="342900" indent="-342900" fontAlgn="auto">
              <a:lnSpc>
                <a:spcPct val="120000"/>
              </a:lnSpc>
              <a:buFont typeface="Wingdings" panose="05000000000000000000" charset="0"/>
              <a:buChar char="l"/>
            </a:pPr>
            <a:r>
              <a:rPr lang="zh-CN" altLang="en-US" sz="2400" b="1">
                <a:solidFill>
                  <a:schemeClr val="tx1"/>
                </a:solidFill>
                <a:latin typeface="微软雅黑" panose="020b0503020204020204" charset="-122"/>
                <a:ea typeface="微软雅黑"/>
                <a:cs typeface="微软雅黑" panose="020b0503020204020204" charset="-122"/>
                <a:sym typeface="+mn-ea"/>
              </a:rPr>
              <a:t>2021年，实施一对夫妻可以</a:t>
            </a:r>
            <a:r>
              <a:rPr lang="zh-CN" altLang="en-US" sz="2400" b="1">
                <a:solidFill>
                  <a:schemeClr val="tx1"/>
                </a:solidFill>
                <a:highlight>
                  <a:srgbClr val="FFFF00"/>
                </a:highlight>
                <a:latin typeface="微软雅黑" panose="020b0503020204020204" charset="-122"/>
                <a:ea typeface="微软雅黑"/>
                <a:cs typeface="微软雅黑" panose="020b0503020204020204" charset="-122"/>
                <a:sym typeface="+mn-ea"/>
              </a:rPr>
              <a:t>生育三个子女政策及配套支持措施</a:t>
            </a:r>
            <a:r>
              <a:rPr lang="zh-CN" altLang="en-US" sz="2400" b="1">
                <a:solidFill>
                  <a:schemeClr val="tx1"/>
                </a:solidFill>
                <a:latin typeface="微软雅黑" panose="020b0503020204020204" charset="-122"/>
                <a:ea typeface="微软雅黑"/>
                <a:cs typeface="微软雅黑" panose="020b0503020204020204" charset="-122"/>
                <a:sym typeface="+mn-ea"/>
              </a:rPr>
              <a:t>。政策放松释放了之前堆积的生育意愿，但反弹持续时间和幅度都远低于预期，且因为养娃成本高导致年轻人生育意愿低。</a:t>
            </a:r>
            <a:endParaRPr lang="zh-CN" altLang="en-US" sz="2400" b="1">
              <a:latin typeface="微软雅黑" panose="020b0503020204020204" charset="-122"/>
              <a:ea typeface="微软雅黑"/>
              <a:cs typeface="微软雅黑" panose="020b0503020204020204" charset="-122"/>
            </a:endParaRPr>
          </a:p>
        </p:txBody>
      </p:sp>
      <p:grpSp>
        <p:nvGrpSpPr>
          <p:cNvPr id="11" name="组合 10"/>
          <p:cNvGrpSpPr/>
          <p:nvPr>
            <p:custDataLst>
              <p:tags r:id="rId8"/>
            </p:custDataLst>
          </p:nvPr>
        </p:nvGrpSpPr>
        <p:grpSpPr>
          <a:xfrm>
            <a:off x="219963" y="4864312"/>
            <a:ext cx="11832043" cy="1341120"/>
            <a:chOff x="1047" y="7160"/>
            <a:chExt cx="12762" cy="2112"/>
          </a:xfrm>
        </p:grpSpPr>
        <p:pic>
          <p:nvPicPr>
            <p:cNvPr id="102" name="图片 101"/>
            <p:cNvPicPr/>
            <p:nvPr>
              <p:custDataLst>
                <p:tags r:id="rId10"/>
              </p:custDataLst>
            </p:nvPr>
          </p:nvPicPr>
          <p:blipFill>
            <a:blip r:embed="rId9">
              <a:clrChange>
                <a:clrFrom>
                  <a:srgbClr val="F6F6F6">
                    <a:alpha val="100000"/>
                  </a:srgbClr>
                </a:clrFrom>
                <a:clrTo>
                  <a:srgbClr val="F6F6F6">
                    <a:alpha val="100000"/>
                    <a:alpha val="0"/>
                  </a:srgbClr>
                </a:clrTo>
              </a:clrChange>
            </a:blip>
            <a:stretch>
              <a:fillRect/>
            </a:stretch>
          </p:blipFill>
          <p:spPr>
            <a:xfrm>
              <a:off x="1047" y="7160"/>
              <a:ext cx="805" cy="2112"/>
            </a:xfrm>
            <a:prstGeom prst="rect">
              <a:avLst/>
            </a:prstGeom>
            <a:noFill/>
            <a:ln w="9525">
              <a:noFill/>
            </a:ln>
          </p:spPr>
        </p:pic>
        <p:sp>
          <p:nvSpPr>
            <p:cNvPr id="17" name="文本框 16"/>
            <p:cNvSpPr txBox="1"/>
            <p:nvPr>
              <p:custDataLst>
                <p:tags r:id="rId11"/>
              </p:custDataLst>
            </p:nvPr>
          </p:nvSpPr>
          <p:spPr>
            <a:xfrm>
              <a:off x="1852" y="7562"/>
              <a:ext cx="11957" cy="166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lang="zh-CN" altLang="en-US" sz="2800" b="1">
                  <a:solidFill>
                    <a:srgbClr val="C00000"/>
                  </a:solidFill>
                  <a:latin typeface="微软雅黑" panose="020b0503020204020204" charset="-122"/>
                  <a:ea typeface="微软雅黑"/>
                  <a:cs typeface="微软雅黑" panose="020b0503020204020204" charset="-122"/>
                  <a:sym typeface="+mn-ea"/>
                </a:rPr>
                <a:t>全面放开二孩、三孩的生育鼓励政策是否意味着我国实行30多年的原计划生育政策一直就是谬误呢?</a:t>
              </a:r>
              <a:endParaRPr lang="zh-CN" altLang="en-US" sz="2800" b="1">
                <a:solidFill>
                  <a:srgbClr val="C00000"/>
                </a:solidFill>
                <a:latin typeface="微软雅黑" panose="020b0503020204020204" charset="-122"/>
                <a:ea typeface="微软雅黑"/>
                <a:cs typeface="微软雅黑" panose="020b0503020204020204" charset="-122"/>
                <a:sym typeface="+mn-ea"/>
              </a:endParaRPr>
            </a:p>
          </p:txBody>
        </p:sp>
      </p:grpSp>
      <p:cxnSp>
        <p:nvCxnSpPr>
          <p:cNvPr id="12" name="直接连接符 11"/>
          <p:cNvCxnSpPr/>
          <p:nvPr>
            <p:custDataLst>
              <p:tags r:id="rId12"/>
            </p:custDataLst>
          </p:nvPr>
        </p:nvCxnSpPr>
        <p:spPr>
          <a:xfrm flipV="1">
            <a:off x="965835" y="6150610"/>
            <a:ext cx="10965815" cy="28575"/>
          </a:xfrm>
          <a:prstGeom prst="line">
            <a:avLst/>
          </a:prstGeom>
        </p:spPr>
        <p:style>
          <a:lnRef idx="3">
            <a:schemeClr val="dk1"/>
          </a:lnRef>
          <a:fillRef idx="0">
            <a:schemeClr val="dk1"/>
          </a:fillRef>
          <a:effectRef idx="2">
            <a:schemeClr val="dk1"/>
          </a:effectRef>
          <a:fontRef idx="minor">
            <a:schemeClr val="tx1"/>
          </a:fontRef>
        </p:style>
      </p:cxnSp>
    </p:spTree>
    <p:custDataLst>
      <p:tags r:id="rId1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7" presetClass="entr" presetSubtype="0" dur="10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900" decel="100000" fill="hold"/>
                                        <p:tgtEl>
                                          <p:spTgt spid="10"/>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par>
                    <p:cTn id="11" fill="hold" nodeType="clickPar">
                      <p:stCondLst>
                        <p:cond delay="indefinite"/>
                      </p:stCondLst>
                      <p:childTnLst>
                        <p:par>
                          <p:cTn id="12" fill="hold">
                            <p:stCondLst>
                              <p:cond delay="0"/>
                            </p:stCondLst>
                            <p:childTnLst>
                              <p:par>
                                <p:cTn id="13" presetID="37" presetClass="entr" presetSubtype="0" dur="100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900" decel="100000" fill="hold"/>
                                        <p:tgtEl>
                                          <p:spTgt spid="11"/>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标注 1"/>
          <p:cNvSpPr/>
          <p:nvPr>
            <p:custDataLst>
              <p:tags r:id="rId3"/>
            </p:custDataLst>
          </p:nvPr>
        </p:nvSpPr>
        <p:spPr>
          <a:xfrm>
            <a:off x="1167765" y="3573145"/>
            <a:ext cx="3420110" cy="461645"/>
          </a:xfrm>
          <a:prstGeom prst="wedgeRectCallout">
            <a:avLst>
              <a:gd name="adj1" fmla="val -50037"/>
              <a:gd name="adj2" fmla="val -84387"/>
            </a:avLst>
          </a:prstGeom>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000" smtClean="0">
                <a:solidFill>
                  <a:schemeClr val="accent2">
                    <a:lumMod val="50000"/>
                  </a:schemeClr>
                </a:solidFill>
                <a:effectLst>
                  <a:outerShdw blurRad="38100" dist="38100" dir="2700000" algn="tl">
                    <a:srgbClr val="000000">
                      <a:alpha val="43137"/>
                    </a:srgbClr>
                  </a:outerShdw>
                </a:effectLst>
                <a:latin typeface="微软雅黑" panose="020b0503020204020204" charset="-122"/>
                <a:ea typeface="微软雅黑"/>
                <a:sym typeface="+mn-ea"/>
              </a:rPr>
              <a:t>指主观认识符合</a:t>
            </a:r>
            <a:r>
              <a:rPr lang="zh-CN" altLang="en-US" sz="2000" smtClean="0">
                <a:solidFill>
                  <a:srgbClr val="C00000"/>
                </a:solidFill>
                <a:effectLst>
                  <a:outerShdw blurRad="38100" dist="38100" dir="2700000" algn="tl">
                    <a:srgbClr val="000000">
                      <a:alpha val="43137"/>
                    </a:srgbClr>
                  </a:outerShdw>
                </a:effectLst>
                <a:highlight>
                  <a:srgbClr val="FFFF00"/>
                </a:highlight>
                <a:latin typeface="微软雅黑" panose="020b0503020204020204" charset="-122"/>
                <a:ea typeface="微软雅黑"/>
                <a:sym typeface="+mn-ea"/>
              </a:rPr>
              <a:t>当时</a:t>
            </a:r>
            <a:r>
              <a:rPr lang="zh-CN" altLang="en-US" sz="2000" smtClean="0">
                <a:solidFill>
                  <a:schemeClr val="accent2">
                    <a:lumMod val="50000"/>
                  </a:schemeClr>
                </a:solidFill>
                <a:effectLst>
                  <a:outerShdw blurRad="38100" dist="38100" dir="2700000" algn="tl">
                    <a:srgbClr val="000000">
                      <a:alpha val="43137"/>
                    </a:srgbClr>
                  </a:outerShdw>
                </a:effectLst>
                <a:latin typeface="微软雅黑" panose="020b0503020204020204" charset="-122"/>
                <a:ea typeface="微软雅黑"/>
                <a:sym typeface="+mn-ea"/>
              </a:rPr>
              <a:t>的实际</a:t>
            </a:r>
            <a:endParaRPr lang="zh-CN" altLang="en-US" sz="2000" smtClean="0">
              <a:solidFill>
                <a:schemeClr val="accent2">
                  <a:lumMod val="50000"/>
                </a:schemeClr>
              </a:solidFill>
              <a:effectLst>
                <a:outerShdw blurRad="38100" dist="38100" dir="2700000" algn="tl">
                  <a:srgbClr val="000000">
                    <a:alpha val="43137"/>
                  </a:srgbClr>
                </a:outerShdw>
              </a:effectLst>
              <a:latin typeface="微软雅黑" panose="020b0503020204020204" charset="-122"/>
              <a:ea typeface="微软雅黑"/>
              <a:sym typeface="+mn-ea"/>
            </a:endParaRPr>
          </a:p>
        </p:txBody>
      </p:sp>
      <p:sp>
        <p:nvSpPr>
          <p:cNvPr id="25" name="文本框 24"/>
          <p:cNvSpPr txBox="1"/>
          <p:nvPr>
            <p:custDataLst>
              <p:tags r:id="rId4"/>
            </p:custDataLst>
          </p:nvPr>
        </p:nvSpPr>
        <p:spPr>
          <a:xfrm>
            <a:off x="647700" y="64770"/>
            <a:ext cx="53911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chemeClr val="tx1"/>
                </a:solidFill>
                <a:latin typeface="微软雅黑" panose="020b0503020204020204" charset="-122"/>
                <a:ea typeface="微软雅黑"/>
                <a:sym typeface="+mn-ea"/>
              </a:rPr>
              <a:t>二、真理是具体的有条件的</a:t>
            </a:r>
            <a:endParaRPr lang="zh-CN" altLang="en-US" sz="2000" b="1">
              <a:solidFill>
                <a:schemeClr val="tx1"/>
              </a:solidFill>
              <a:latin typeface="微软雅黑" panose="020b0503020204020204" charset="-122"/>
              <a:ea typeface="微软雅黑"/>
              <a:sym typeface="+mn-ea"/>
            </a:endParaRPr>
          </a:p>
        </p:txBody>
      </p:sp>
      <p:cxnSp>
        <p:nvCxnSpPr>
          <p:cNvPr id="28" name="直接连接符 27"/>
          <p:cNvCxnSpPr/>
          <p:nvPr>
            <p:custDataLst>
              <p:tags r:id="rId5"/>
            </p:custDataLst>
          </p:nvPr>
        </p:nvCxnSpPr>
        <p:spPr>
          <a:xfrm flipV="1">
            <a:off x="365760" y="430530"/>
            <a:ext cx="11685270" cy="64770"/>
          </a:xfrm>
          <a:prstGeom prst="line">
            <a:avLst/>
          </a:prstGeom>
          <a:ln w="1270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6"/>
            </p:custDataLst>
          </p:nvPr>
        </p:nvCxnSpPr>
        <p:spPr>
          <a:prstGeom prst="line">
            <a:avLst/>
          </a:prstGeom>
        </p:spPr>
        <p:style>
          <a:lnRef idx="1">
            <a:schemeClr val="accent1"/>
          </a:lnRef>
          <a:fillRef idx="0">
            <a:schemeClr val="accent1"/>
          </a:fillRef>
          <a:effectRef idx="0">
            <a:schemeClr val="accent1"/>
          </a:effectRef>
          <a:fontRef idx="minor">
            <a:schemeClr val="tx1"/>
          </a:fontRef>
        </p:style>
      </p:cxnSp>
      <p:sp>
        <p:nvSpPr>
          <p:cNvPr id="30" name="十字形 29"/>
          <p:cNvSpPr/>
          <p:nvPr>
            <p:custDataLst>
              <p:tags r:id="rId7"/>
            </p:custDataLst>
          </p:nvPr>
        </p:nvSpPr>
        <p:spPr>
          <a:xfrm>
            <a:off x="84455" y="78740"/>
            <a:ext cx="414020" cy="367030"/>
          </a:xfrm>
          <a:prstGeom prst="plus">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1" name="文本框 30"/>
          <p:cNvSpPr txBox="1"/>
          <p:nvPr>
            <p:custDataLst>
              <p:tags r:id="rId8"/>
            </p:custDataLst>
          </p:nvPr>
        </p:nvSpPr>
        <p:spPr>
          <a:xfrm>
            <a:off x="168275" y="659130"/>
            <a:ext cx="3444240" cy="6324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10000"/>
              </a:lnSpc>
            </a:pPr>
            <a:r>
              <a:rPr lang="en-US" altLang="zh-CN" sz="3200" b="1">
                <a:latin typeface="微软雅黑" panose="020b0503020204020204" charset="-122"/>
                <a:ea typeface="微软雅黑"/>
                <a:sym typeface="+mn-ea"/>
              </a:rPr>
              <a:t>2</a:t>
            </a:r>
            <a:r>
              <a:rPr lang="zh-CN" altLang="en-US" sz="3200" b="1">
                <a:latin typeface="微软雅黑" panose="020b0503020204020204" charset="-122"/>
                <a:ea typeface="微软雅黑"/>
                <a:sym typeface="+mn-ea"/>
              </a:rPr>
              <a:t>、真理的属性：</a:t>
            </a:r>
            <a:endParaRPr lang="zh-CN" altLang="en-US" sz="3200" b="1">
              <a:latin typeface="微软雅黑" panose="020b0503020204020204" charset="-122"/>
              <a:ea typeface="微软雅黑"/>
            </a:endParaRPr>
          </a:p>
        </p:txBody>
      </p:sp>
      <p:sp>
        <p:nvSpPr>
          <p:cNvPr id="7" name="文本框 6"/>
          <p:cNvSpPr txBox="1"/>
          <p:nvPr>
            <p:custDataLst>
              <p:tags r:id="rId9"/>
            </p:custDataLst>
          </p:nvPr>
        </p:nvSpPr>
        <p:spPr>
          <a:xfrm>
            <a:off x="279400" y="1433830"/>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C00000"/>
                </a:solidFill>
                <a:latin typeface="Calibri"/>
              </a:rPr>
              <a:t>④ </a:t>
            </a:r>
            <a:r>
              <a:rPr lang="en-US" altLang="zh-CN" sz="2800" b="1">
                <a:solidFill>
                  <a:srgbClr val="C00000"/>
                </a:solidFill>
              </a:rPr>
              <a:t>真理都是具体的</a:t>
            </a:r>
            <a:endParaRPr lang="en-US" altLang="zh-CN" sz="2800" b="1">
              <a:solidFill>
                <a:srgbClr val="C00000"/>
              </a:solidFill>
            </a:endParaRPr>
          </a:p>
        </p:txBody>
      </p:sp>
      <p:sp>
        <p:nvSpPr>
          <p:cNvPr id="8" name="文本框 7"/>
          <p:cNvSpPr txBox="1"/>
          <p:nvPr>
            <p:custDataLst>
              <p:tags r:id="rId10"/>
            </p:custDataLst>
          </p:nvPr>
        </p:nvSpPr>
        <p:spPr>
          <a:xfrm>
            <a:off x="633095" y="2342515"/>
            <a:ext cx="11021060" cy="11245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zh-CN" altLang="en-US" sz="2400" b="1" noProof="1" smtClean="0">
                <a:solidFill>
                  <a:schemeClr val="tx1"/>
                </a:solidFill>
                <a:latin typeface="微软雅黑" panose="020b0503020204020204" charset="-122"/>
                <a:ea typeface="微软雅黑"/>
                <a:cs typeface="微软雅黑" panose="020b0503020204020204" charset="-122"/>
                <a:sym typeface="+mn-ea"/>
              </a:rPr>
              <a:t>任何真理都是相对于</a:t>
            </a:r>
            <a:r>
              <a:rPr lang="zh-CN" altLang="en-US" sz="2400" b="1" noProof="1" smtClean="0">
                <a:solidFill>
                  <a:srgbClr val="C00000"/>
                </a:solidFill>
                <a:latin typeface="微软雅黑" panose="020b0503020204020204" charset="-122"/>
                <a:ea typeface="微软雅黑"/>
                <a:cs typeface="微软雅黑" panose="020b0503020204020204" charset="-122"/>
                <a:sym typeface="+mn-ea"/>
              </a:rPr>
              <a:t>特定的过程</a:t>
            </a:r>
            <a:r>
              <a:rPr lang="zh-CN" altLang="en-US" sz="2400" b="1" noProof="1" smtClean="0">
                <a:solidFill>
                  <a:schemeClr val="tx1"/>
                </a:solidFill>
                <a:latin typeface="微软雅黑" panose="020b0503020204020204" charset="-122"/>
                <a:ea typeface="微软雅黑"/>
                <a:cs typeface="微软雅黑" panose="020b0503020204020204" charset="-122"/>
                <a:sym typeface="+mn-ea"/>
              </a:rPr>
              <a:t>来说的，都是主观与客观、理论与实践的</a:t>
            </a:r>
            <a:r>
              <a:rPr lang="zh-CN" altLang="en-US" sz="2400" b="1" noProof="1" smtClean="0">
                <a:solidFill>
                  <a:srgbClr val="C00000"/>
                </a:solidFill>
                <a:latin typeface="微软雅黑" panose="020b0503020204020204" charset="-122"/>
                <a:ea typeface="微软雅黑"/>
                <a:cs typeface="微软雅黑" panose="020b0503020204020204" charset="-122"/>
                <a:sym typeface="+mn-ea"/>
              </a:rPr>
              <a:t>具体的历史的</a:t>
            </a:r>
            <a:r>
              <a:rPr lang="zh-CN" altLang="en-US" sz="2400" b="1" noProof="1" smtClean="0">
                <a:solidFill>
                  <a:schemeClr val="tx1"/>
                </a:solidFill>
                <a:latin typeface="微软雅黑" panose="020b0503020204020204" charset="-122"/>
                <a:ea typeface="微软雅黑"/>
                <a:cs typeface="微软雅黑" panose="020b0503020204020204" charset="-122"/>
                <a:sym typeface="+mn-ea"/>
              </a:rPr>
              <a:t>统一。</a:t>
            </a:r>
            <a:endParaRPr lang="zh-CN" altLang="en-US" sz="2400" b="1" noProof="1" smtClean="0">
              <a:solidFill>
                <a:schemeClr val="tx1"/>
              </a:solidFill>
              <a:latin typeface="微软雅黑" panose="020b0503020204020204" charset="-122"/>
              <a:ea typeface="微软雅黑"/>
              <a:cs typeface="微软雅黑" panose="020b0503020204020204" charset="-122"/>
              <a:sym typeface="+mn-ea"/>
            </a:endParaRPr>
          </a:p>
        </p:txBody>
      </p:sp>
      <p:sp>
        <p:nvSpPr>
          <p:cNvPr id="35" name="文本框 34"/>
          <p:cNvSpPr txBox="1"/>
          <p:nvPr>
            <p:custDataLst>
              <p:tags r:id="rId11"/>
            </p:custDataLst>
          </p:nvPr>
        </p:nvSpPr>
        <p:spPr>
          <a:xfrm>
            <a:off x="5409565" y="4464050"/>
            <a:ext cx="6312535" cy="2053590"/>
          </a:xfrm>
          <a:prstGeom prst="rect">
            <a:avLst/>
          </a:prstGeom>
        </p:spPr>
        <p:style>
          <a:lnRef idx="2">
            <a:schemeClr val="accent6"/>
          </a:lnRef>
          <a:fillRef idx="1">
            <a:schemeClr val="lt1"/>
          </a:fillRef>
          <a:effectRef idx="0">
            <a:schemeClr val="accent6"/>
          </a:effectRef>
          <a:fontRef idx="minor">
            <a:schemeClr val="dk1"/>
          </a:fontRef>
        </p:style>
        <p:txBody>
          <a:bodyPr wrap="square" rtlCol="0" anchor="t">
            <a:no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00000"/>
              </a:lnSpc>
            </a:pPr>
            <a:r>
              <a:rPr lang="en-US" altLang="zh-CN" sz="2400" b="1">
                <a:solidFill>
                  <a:schemeClr val="tx1">
                    <a:lumMod val="50000"/>
                  </a:schemeClr>
                </a:solidFill>
                <a:latin typeface="微软雅黑" panose="020b0503020204020204" charset="-122"/>
                <a:ea typeface="微软雅黑"/>
                <a:cs typeface="方正粗黑宋简体" panose="02000000000000000000" charset="-122"/>
                <a:sym typeface="+mn-ea"/>
              </a:rPr>
              <a:t>     </a:t>
            </a:r>
            <a:r>
              <a:rPr lang="en-US" altLang="zh-CN" sz="2800" b="1">
                <a:solidFill>
                  <a:schemeClr val="tx1">
                    <a:lumMod val="50000"/>
                  </a:schemeClr>
                </a:solidFill>
                <a:latin typeface="微软雅黑" panose="020b0503020204020204" charset="-122"/>
                <a:ea typeface="微软雅黑"/>
                <a:cs typeface="方正粗黑宋简体" panose="02000000000000000000" charset="-122"/>
                <a:sym typeface="+mn-ea"/>
              </a:rPr>
              <a:t>  </a:t>
            </a:r>
            <a:r>
              <a:rPr lang="zh-CN" altLang="en-US" sz="2400" b="1">
                <a:solidFill>
                  <a:schemeClr val="tx1">
                    <a:lumMod val="50000"/>
                  </a:schemeClr>
                </a:solidFill>
                <a:latin typeface="微软雅黑" panose="020b0503020204020204" charset="-122"/>
                <a:ea typeface="微软雅黑"/>
                <a:cs typeface="方正粗黑宋简体" panose="02000000000000000000" charset="-122"/>
                <a:sym typeface="+mn-ea"/>
              </a:rPr>
              <a:t>如果我们不顾过程的推移，不随着历史条件的变化而丰富、发展和完善真理，只是照搬过去的认识，或者超出历史条件，</a:t>
            </a:r>
            <a:r>
              <a:rPr lang="zh-CN" altLang="en-US" sz="2400" b="1">
                <a:solidFill>
                  <a:srgbClr val="C00000"/>
                </a:solidFill>
                <a:latin typeface="微软雅黑" panose="020b0503020204020204" charset="-122"/>
                <a:ea typeface="微软雅黑"/>
                <a:cs typeface="方正粗黑宋简体" panose="02000000000000000000" charset="-122"/>
                <a:sym typeface="+mn-ea"/>
              </a:rPr>
              <a:t>把适用于一定条件的科学认识不切实际运用于另一条件之中，真理就变成谬误。</a:t>
            </a:r>
            <a:endParaRPr lang="zh-CN" altLang="en-US" sz="2400" b="1">
              <a:solidFill>
                <a:srgbClr val="C00000"/>
              </a:solidFill>
              <a:latin typeface="微软雅黑" panose="020b0503020204020204" charset="-122"/>
              <a:ea typeface="微软雅黑"/>
              <a:cs typeface="方正粗黑宋简体" panose="02000000000000000000" charset="-122"/>
              <a:sym typeface="+mn-ea"/>
            </a:endParaRPr>
          </a:p>
        </p:txBody>
      </p:sp>
      <p:sp>
        <p:nvSpPr>
          <p:cNvPr id="3" name="矩形标注 2"/>
          <p:cNvSpPr/>
          <p:nvPr>
            <p:custDataLst>
              <p:tags r:id="rId12"/>
            </p:custDataLst>
          </p:nvPr>
        </p:nvSpPr>
        <p:spPr>
          <a:xfrm>
            <a:off x="7955280" y="3111500"/>
            <a:ext cx="3420110" cy="461645"/>
          </a:xfrm>
          <a:prstGeom prst="wedgeRectCallout">
            <a:avLst>
              <a:gd name="adj1" fmla="val 41050"/>
              <a:gd name="adj2" fmla="val -114786"/>
            </a:avLst>
          </a:prstGeom>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000" smtClean="0">
                <a:effectLst>
                  <a:outerShdw blurRad="38100" dist="38100" dir="2700000" algn="tl">
                    <a:srgbClr val="000000">
                      <a:alpha val="43137"/>
                    </a:srgbClr>
                  </a:outerShdw>
                </a:effectLst>
                <a:latin typeface="微软雅黑" panose="020b0503020204020204" charset="-122"/>
                <a:ea typeface="微软雅黑"/>
                <a:sym typeface="+mn-ea"/>
              </a:rPr>
              <a:t>指主观认识符合</a:t>
            </a:r>
            <a:r>
              <a:rPr lang="zh-CN" altLang="en-US" sz="2000" smtClean="0">
                <a:effectLst>
                  <a:outerShdw blurRad="38100" dist="38100" dir="2700000" algn="tl">
                    <a:srgbClr val="000000">
                      <a:alpha val="43137"/>
                    </a:srgbClr>
                  </a:outerShdw>
                </a:effectLst>
                <a:highlight>
                  <a:srgbClr val="FFFF00"/>
                </a:highlight>
                <a:latin typeface="微软雅黑" panose="020b0503020204020204" charset="-122"/>
                <a:ea typeface="微软雅黑"/>
                <a:sym typeface="+mn-ea"/>
              </a:rPr>
              <a:t>当地</a:t>
            </a:r>
            <a:r>
              <a:rPr lang="zh-CN" altLang="en-US" sz="2000" smtClean="0">
                <a:effectLst>
                  <a:outerShdw blurRad="38100" dist="38100" dir="2700000" algn="tl">
                    <a:srgbClr val="000000">
                      <a:alpha val="43137"/>
                    </a:srgbClr>
                  </a:outerShdw>
                </a:effectLst>
                <a:latin typeface="微软雅黑" panose="020b0503020204020204" charset="-122"/>
                <a:ea typeface="微软雅黑"/>
                <a:sym typeface="+mn-ea"/>
              </a:rPr>
              <a:t>的实际</a:t>
            </a:r>
            <a:endParaRPr lang="zh-CN" altLang="en-US" sz="2000" smtClean="0">
              <a:effectLst>
                <a:outerShdw blurRad="38100" dist="38100" dir="2700000" algn="tl">
                  <a:srgbClr val="000000">
                    <a:alpha val="43137"/>
                  </a:srgbClr>
                </a:outerShdw>
              </a:effectLst>
              <a:latin typeface="微软雅黑" panose="020b0503020204020204" charset="-122"/>
              <a:ea typeface="微软雅黑"/>
              <a:sym typeface="+mn-ea"/>
            </a:endParaRPr>
          </a:p>
        </p:txBody>
      </p:sp>
      <p:sp>
        <p:nvSpPr>
          <p:cNvPr id="4" name="矩形标注 3"/>
          <p:cNvSpPr/>
          <p:nvPr>
            <p:custDataLst>
              <p:tags r:id="rId13"/>
            </p:custDataLst>
          </p:nvPr>
        </p:nvSpPr>
        <p:spPr>
          <a:xfrm>
            <a:off x="4021455" y="1447800"/>
            <a:ext cx="4487545" cy="817245"/>
          </a:xfrm>
          <a:prstGeom prst="wedgeRectCallout">
            <a:avLst>
              <a:gd name="adj1" fmla="val -45569"/>
              <a:gd name="adj2" fmla="val 82634"/>
            </a:avLst>
          </a:prstGeom>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000" smtClean="0">
                <a:solidFill>
                  <a:schemeClr val="accent2">
                    <a:lumMod val="50000"/>
                  </a:schemeClr>
                </a:solidFill>
                <a:effectLst>
                  <a:outerShdw blurRad="38100" dist="38100" dir="2700000" algn="tl">
                    <a:srgbClr val="000000">
                      <a:alpha val="43137"/>
                    </a:srgbClr>
                  </a:outerShdw>
                </a:effectLst>
                <a:latin typeface="微软雅黑" panose="020b0503020204020204" charset="-122"/>
                <a:ea typeface="微软雅黑"/>
                <a:sym typeface="+mn-ea"/>
              </a:rPr>
              <a:t>强调时间(即某一特定历史阶段)的限制，</a:t>
            </a:r>
            <a:endParaRPr lang="zh-CN" altLang="en-US" sz="2000" smtClean="0">
              <a:solidFill>
                <a:schemeClr val="accent2">
                  <a:lumMod val="50000"/>
                </a:schemeClr>
              </a:solidFill>
              <a:effectLst>
                <a:outerShdw blurRad="38100" dist="38100" dir="2700000" algn="tl">
                  <a:srgbClr val="000000">
                    <a:alpha val="43137"/>
                  </a:srgbClr>
                </a:outerShdw>
              </a:effectLst>
              <a:latin typeface="微软雅黑" panose="020b0503020204020204" charset="-122"/>
              <a:ea typeface="微软雅黑"/>
              <a:sym typeface="+mn-ea"/>
            </a:endParaRPr>
          </a:p>
          <a:p>
            <a:pPr algn="ctr"/>
            <a:r>
              <a:rPr lang="zh-CN" altLang="en-US" sz="2000" smtClean="0">
                <a:solidFill>
                  <a:schemeClr val="accent2">
                    <a:lumMod val="50000"/>
                  </a:schemeClr>
                </a:solidFill>
                <a:effectLst>
                  <a:outerShdw blurRad="38100" dist="38100" dir="2700000" algn="tl">
                    <a:srgbClr val="000000">
                      <a:alpha val="43137"/>
                    </a:srgbClr>
                  </a:outerShdw>
                </a:effectLst>
                <a:latin typeface="微软雅黑" panose="020b0503020204020204" charset="-122"/>
                <a:ea typeface="微软雅黑"/>
                <a:sym typeface="+mn-ea"/>
              </a:rPr>
              <a:t>强调</a:t>
            </a:r>
            <a:r>
              <a:rPr lang="zh-CN" altLang="en-US" sz="2000" smtClean="0">
                <a:solidFill>
                  <a:schemeClr val="accent2">
                    <a:lumMod val="50000"/>
                  </a:schemeClr>
                </a:solidFill>
                <a:effectLst>
                  <a:outerShdw blurRad="38100" dist="38100" dir="2700000" algn="tl">
                    <a:srgbClr val="000000">
                      <a:alpha val="43137"/>
                    </a:srgbClr>
                  </a:outerShdw>
                </a:effectLst>
                <a:highlight>
                  <a:srgbClr val="FFFF00"/>
                </a:highlight>
                <a:latin typeface="微软雅黑" panose="020b0503020204020204" charset="-122"/>
                <a:ea typeface="微软雅黑"/>
                <a:sym typeface="+mn-ea"/>
              </a:rPr>
              <a:t>真理不能超越一定的历史条件</a:t>
            </a:r>
            <a:endParaRPr lang="zh-CN" altLang="en-US" sz="2000" smtClean="0">
              <a:effectLst>
                <a:outerShdw blurRad="38100" dist="38100" dir="2700000" algn="tl">
                  <a:srgbClr val="000000">
                    <a:alpha val="43137"/>
                  </a:srgbClr>
                </a:outerShdw>
              </a:effectLst>
              <a:latin typeface="微软雅黑" panose="020b0503020204020204" charset="-122"/>
              <a:ea typeface="微软雅黑"/>
              <a:sym typeface="+mn-ea"/>
            </a:endParaRPr>
          </a:p>
        </p:txBody>
      </p:sp>
      <p:sp>
        <p:nvSpPr>
          <p:cNvPr id="5" name="文本框 4"/>
          <p:cNvSpPr txBox="1"/>
          <p:nvPr>
            <p:custDataLst>
              <p:tags r:id="rId14"/>
            </p:custDataLst>
          </p:nvPr>
        </p:nvSpPr>
        <p:spPr>
          <a:xfrm>
            <a:off x="279400" y="4442460"/>
            <a:ext cx="4871720" cy="2078990"/>
          </a:xfrm>
          <a:prstGeom prst="rect">
            <a:avLst/>
          </a:prstGeom>
          <a:solidFill>
            <a:schemeClr val="accent6">
              <a:lumMod val="50000"/>
            </a:scheme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60000"/>
              </a:lnSpc>
            </a:pPr>
            <a:r>
              <a:rPr lang="zh-CN" altLang="en-US" sz="2400" b="1">
                <a:solidFill>
                  <a:schemeClr val="bg1"/>
                </a:solidFill>
                <a:latin typeface="微软雅黑" panose="020b0503020204020204" charset="-122"/>
                <a:ea typeface="微软雅黑"/>
                <a:cs typeface="微软雅黑" panose="020b0503020204020204" charset="-122"/>
              </a:rPr>
              <a:t>前苏联的社会主义革命</a:t>
            </a:r>
            <a:r>
              <a:rPr lang="en-US" altLang="zh-CN" sz="2400" b="1">
                <a:solidFill>
                  <a:schemeClr val="bg1"/>
                </a:solidFill>
                <a:latin typeface="微软雅黑" panose="020b0503020204020204" charset="-122"/>
                <a:ea typeface="微软雅黑"/>
                <a:cs typeface="微软雅黑" panose="020b0503020204020204" charset="-122"/>
              </a:rPr>
              <a:t>“先在城市夺取政权”理论</a:t>
            </a:r>
            <a:endParaRPr lang="en-US" altLang="zh-CN" sz="2400" b="1">
              <a:solidFill>
                <a:schemeClr val="bg1"/>
              </a:solidFill>
              <a:latin typeface="微软雅黑" panose="020b0503020204020204" charset="-122"/>
              <a:ea typeface="微软雅黑"/>
              <a:cs typeface="微软雅黑" panose="020b0503020204020204" charset="-122"/>
            </a:endParaRPr>
          </a:p>
          <a:p>
            <a:pPr>
              <a:lnSpc>
                <a:spcPct val="160000"/>
              </a:lnSpc>
            </a:pPr>
            <a:r>
              <a:rPr lang="en-US" altLang="zh-CN" sz="2400" b="1">
                <a:solidFill>
                  <a:schemeClr val="bg1"/>
                </a:solidFill>
                <a:latin typeface="微软雅黑" panose="020b0503020204020204" charset="-122"/>
                <a:ea typeface="微软雅黑"/>
                <a:cs typeface="微软雅黑" panose="020b0503020204020204" charset="-122"/>
                <a:sym typeface="+mn-ea"/>
              </a:rPr>
              <a:t>中国的革命“农村包围城市”理论</a:t>
            </a:r>
            <a:endParaRPr lang="en-US" altLang="zh-CN" sz="2400" b="1">
              <a:solidFill>
                <a:schemeClr val="bg1"/>
              </a:solidFill>
              <a:latin typeface="微软雅黑" panose="020b0503020204020204" charset="-122"/>
              <a:ea typeface="微软雅黑"/>
              <a:cs typeface="微软雅黑" panose="020b0503020204020204" charset="-122"/>
              <a:sym typeface="+mn-ea"/>
            </a:endParaRPr>
          </a:p>
        </p:txBody>
      </p:sp>
    </p:spTree>
    <p:custDataLst>
      <p:tags r:id="rId1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7" presetClass="entr" presetSubtype="0" dur="100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anim calcmode="lin" valueType="num">
                                      <p:cBhvr>
                                        <p:cTn id="8" dur="1000" fill="hold"/>
                                        <p:tgtEl>
                                          <p:spTgt spid="35"/>
                                        </p:tgtEl>
                                        <p:attrNameLst>
                                          <p:attrName>ppt_x</p:attrName>
                                        </p:attrNameLst>
                                      </p:cBhvr>
                                      <p:tavLst>
                                        <p:tav tm="0">
                                          <p:val>
                                            <p:strVal val="#ppt_x"/>
                                          </p:val>
                                        </p:tav>
                                        <p:tav tm="100000">
                                          <p:val>
                                            <p:strVal val="#ppt_x"/>
                                          </p:val>
                                        </p:tav>
                                      </p:tavLst>
                                    </p:anim>
                                    <p:anim calcmode="lin" valueType="num">
                                      <p:cBhvr>
                                        <p:cTn id="9" dur="900" decel="100000" fill="hold"/>
                                        <p:tgtEl>
                                          <p:spTgt spid="3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5"/>
                                        </p:tgtEl>
                                        <p:attrNameLst>
                                          <p:attrName>ppt_y</p:attrName>
                                        </p:attrNameLst>
                                      </p:cBhvr>
                                      <p:tavLst>
                                        <p:tav tm="0">
                                          <p:val>
                                            <p:strVal val="#ppt_y-.03"/>
                                          </p:val>
                                        </p:tav>
                                        <p:tav tm="100000">
                                          <p:val>
                                            <p:strVal val="#ppt_y"/>
                                          </p:val>
                                        </p:tav>
                                      </p:tavLst>
                                    </p:anim>
                                  </p:childTnLst>
                                </p:cTn>
                              </p:par>
                            </p:childTnLst>
                          </p:cTn>
                        </p:par>
                      </p:childTnLst>
                    </p:cTn>
                  </p:par>
                  <p:par>
                    <p:cTn id="11" fill="hold" nodeType="clickPar">
                      <p:stCondLst>
                        <p:cond delay="indefinite"/>
                      </p:stCondLst>
                      <p:childTnLst>
                        <p:par>
                          <p:cTn id="12" fill="hold">
                            <p:stCondLst>
                              <p:cond delay="0"/>
                            </p:stCondLst>
                            <p:childTnLst>
                              <p:par>
                                <p:cTn id="13" presetID="37" presetClass="entr" presetSubtype="0" dur="100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900" decel="100000" fill="hold"/>
                                        <p:tgtEl>
                                          <p:spTgt spid="5"/>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5"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5" name="文本框 24"/>
          <p:cNvSpPr txBox="1"/>
          <p:nvPr>
            <p:custDataLst>
              <p:tags r:id="rId3"/>
            </p:custDataLst>
          </p:nvPr>
        </p:nvSpPr>
        <p:spPr>
          <a:xfrm>
            <a:off x="647700" y="64770"/>
            <a:ext cx="53911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chemeClr val="tx1"/>
                </a:solidFill>
                <a:latin typeface="微软雅黑" panose="020b0503020204020204" charset="-122"/>
                <a:ea typeface="微软雅黑"/>
                <a:sym typeface="+mn-ea"/>
              </a:rPr>
              <a:t>二、真理是具体的有条件的</a:t>
            </a:r>
            <a:endParaRPr lang="zh-CN" altLang="en-US" sz="2000" b="1">
              <a:solidFill>
                <a:schemeClr val="tx1"/>
              </a:solidFill>
              <a:latin typeface="微软雅黑" panose="020b0503020204020204" charset="-122"/>
              <a:ea typeface="微软雅黑"/>
              <a:sym typeface="+mn-ea"/>
            </a:endParaRPr>
          </a:p>
        </p:txBody>
      </p:sp>
      <p:cxnSp>
        <p:nvCxnSpPr>
          <p:cNvPr id="28" name="直接连接符 27"/>
          <p:cNvCxnSpPr/>
          <p:nvPr>
            <p:custDataLst>
              <p:tags r:id="rId4"/>
            </p:custDataLst>
          </p:nvPr>
        </p:nvCxnSpPr>
        <p:spPr>
          <a:xfrm flipV="1">
            <a:off x="365760" y="430530"/>
            <a:ext cx="11685270" cy="64770"/>
          </a:xfrm>
          <a:prstGeom prst="line">
            <a:avLst/>
          </a:prstGeom>
          <a:ln w="1270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5"/>
            </p:custDataLst>
          </p:nvPr>
        </p:nvCxnSpPr>
        <p:spPr>
          <a:prstGeom prst="line">
            <a:avLst/>
          </a:prstGeom>
        </p:spPr>
        <p:style>
          <a:lnRef idx="1">
            <a:schemeClr val="accent1"/>
          </a:lnRef>
          <a:fillRef idx="0">
            <a:schemeClr val="accent1"/>
          </a:fillRef>
          <a:effectRef idx="0">
            <a:schemeClr val="accent1"/>
          </a:effectRef>
          <a:fontRef idx="minor">
            <a:schemeClr val="tx1"/>
          </a:fontRef>
        </p:style>
      </p:cxnSp>
      <p:sp>
        <p:nvSpPr>
          <p:cNvPr id="30" name="十字形 29"/>
          <p:cNvSpPr/>
          <p:nvPr>
            <p:custDataLst>
              <p:tags r:id="rId6"/>
            </p:custDataLst>
          </p:nvPr>
        </p:nvSpPr>
        <p:spPr>
          <a:xfrm>
            <a:off x="84455" y="78740"/>
            <a:ext cx="414020" cy="367030"/>
          </a:xfrm>
          <a:prstGeom prst="plus">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1" name="文本框 30"/>
          <p:cNvSpPr txBox="1"/>
          <p:nvPr>
            <p:custDataLst>
              <p:tags r:id="rId7"/>
            </p:custDataLst>
          </p:nvPr>
        </p:nvSpPr>
        <p:spPr>
          <a:xfrm>
            <a:off x="168275" y="659130"/>
            <a:ext cx="5780405" cy="6324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10000"/>
              </a:lnSpc>
            </a:pPr>
            <a:r>
              <a:rPr lang="zh-CN" sz="3200" b="1">
                <a:latin typeface="微软雅黑" panose="020b0503020204020204" charset="-122"/>
                <a:ea typeface="微软雅黑"/>
                <a:sym typeface="+mn-ea"/>
              </a:rPr>
              <a:t>拓展：</a:t>
            </a:r>
            <a:r>
              <a:rPr sz="3200" b="1">
                <a:latin typeface="微软雅黑" panose="020b0503020204020204" charset="-122"/>
                <a:ea typeface="微软雅黑"/>
                <a:sym typeface="+mn-ea"/>
              </a:rPr>
              <a:t>真理与谬误的辩证关系</a:t>
            </a:r>
            <a:endParaRPr sz="3200" b="1">
              <a:latin typeface="微软雅黑" panose="020b0503020204020204" charset="-122"/>
              <a:ea typeface="微软雅黑"/>
              <a:sym typeface="+mn-ea"/>
            </a:endParaRPr>
          </a:p>
        </p:txBody>
      </p:sp>
      <p:sp>
        <p:nvSpPr>
          <p:cNvPr id="7" name="文本框 6"/>
          <p:cNvSpPr txBox="1"/>
          <p:nvPr>
            <p:custDataLst>
              <p:tags r:id="rId8"/>
            </p:custDataLst>
          </p:nvPr>
        </p:nvSpPr>
        <p:spPr>
          <a:xfrm>
            <a:off x="311785" y="2167255"/>
            <a:ext cx="2861945" cy="521970"/>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en-US" altLang="zh-CN" sz="2800" b="1">
                <a:solidFill>
                  <a:srgbClr val="C00000"/>
                </a:solidFill>
                <a:latin typeface="Calibri"/>
              </a:rPr>
              <a:t> </a:t>
            </a:r>
            <a:r>
              <a:rPr lang="en-US" altLang="zh-CN" sz="2800" b="1">
                <a:solidFill>
                  <a:srgbClr val="C00000"/>
                </a:solidFill>
              </a:rPr>
              <a:t>真理是</a:t>
            </a:r>
            <a:r>
              <a:rPr lang="zh-CN" altLang="en-US" sz="2800" b="1">
                <a:solidFill>
                  <a:srgbClr val="C00000"/>
                </a:solidFill>
              </a:rPr>
              <a:t>有条件</a:t>
            </a:r>
            <a:r>
              <a:rPr lang="en-US" altLang="zh-CN" sz="2800" b="1">
                <a:solidFill>
                  <a:srgbClr val="C00000"/>
                </a:solidFill>
              </a:rPr>
              <a:t>的</a:t>
            </a:r>
            <a:endParaRPr lang="en-US" altLang="zh-CN" sz="2800" b="1">
              <a:solidFill>
                <a:srgbClr val="C00000"/>
              </a:solidFill>
            </a:endParaRPr>
          </a:p>
        </p:txBody>
      </p:sp>
      <p:sp>
        <p:nvSpPr>
          <p:cNvPr id="51" name="文本框 50"/>
          <p:cNvSpPr txBox="1"/>
          <p:nvPr>
            <p:custDataLst>
              <p:tags r:id="rId9"/>
            </p:custDataLst>
          </p:nvPr>
        </p:nvSpPr>
        <p:spPr>
          <a:xfrm>
            <a:off x="311785" y="3754755"/>
            <a:ext cx="2861945" cy="521970"/>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en-US" altLang="zh-CN" sz="2800" b="1">
                <a:solidFill>
                  <a:srgbClr val="C00000"/>
                </a:solidFill>
              </a:rPr>
              <a:t>真理都是具体的</a:t>
            </a:r>
            <a:endParaRPr lang="en-US" altLang="zh-CN" sz="2800" b="1">
              <a:solidFill>
                <a:srgbClr val="C00000"/>
              </a:solidFill>
            </a:endParaRPr>
          </a:p>
        </p:txBody>
      </p:sp>
      <p:sp>
        <p:nvSpPr>
          <p:cNvPr id="52" name="右箭头 51"/>
          <p:cNvSpPr/>
          <p:nvPr>
            <p:custDataLst>
              <p:tags r:id="rId10"/>
            </p:custDataLst>
          </p:nvPr>
        </p:nvSpPr>
        <p:spPr>
          <a:xfrm>
            <a:off x="3265805" y="2280920"/>
            <a:ext cx="409575" cy="334645"/>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右箭头 53"/>
          <p:cNvSpPr/>
          <p:nvPr>
            <p:custDataLst>
              <p:tags r:id="rId11"/>
            </p:custDataLst>
          </p:nvPr>
        </p:nvSpPr>
        <p:spPr>
          <a:xfrm>
            <a:off x="3265805" y="3911600"/>
            <a:ext cx="409575" cy="334645"/>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文本框 54"/>
          <p:cNvSpPr txBox="1"/>
          <p:nvPr>
            <p:custDataLst>
              <p:tags r:id="rId12"/>
            </p:custDataLst>
          </p:nvPr>
        </p:nvSpPr>
        <p:spPr>
          <a:xfrm>
            <a:off x="3846195" y="2142490"/>
            <a:ext cx="305498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C00000"/>
                </a:solidFill>
                <a:latin typeface="Calibri"/>
                <a:sym typeface="+mn-ea"/>
              </a:rPr>
              <a:t> </a:t>
            </a:r>
            <a:r>
              <a:rPr lang="zh-CN" altLang="en-US" sz="2800" b="1">
                <a:solidFill>
                  <a:srgbClr val="C00000"/>
                </a:solidFill>
                <a:sym typeface="+mn-ea"/>
              </a:rPr>
              <a:t>超出条件和范围</a:t>
            </a:r>
            <a:endParaRPr lang="zh-CN" altLang="en-US" sz="2800" b="1">
              <a:solidFill>
                <a:srgbClr val="C00000"/>
              </a:solidFill>
              <a:sym typeface="+mn-ea"/>
            </a:endParaRPr>
          </a:p>
        </p:txBody>
      </p:sp>
      <p:sp>
        <p:nvSpPr>
          <p:cNvPr id="57" name="文本框 56"/>
          <p:cNvSpPr txBox="1"/>
          <p:nvPr>
            <p:custDataLst>
              <p:tags r:id="rId13"/>
            </p:custDataLst>
          </p:nvPr>
        </p:nvSpPr>
        <p:spPr>
          <a:xfrm>
            <a:off x="3813810" y="3754755"/>
            <a:ext cx="305498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C00000"/>
                </a:solidFill>
                <a:latin typeface="Calibri"/>
                <a:sym typeface="+mn-ea"/>
              </a:rPr>
              <a:t> </a:t>
            </a:r>
            <a:r>
              <a:rPr lang="zh-CN" altLang="en-US" sz="2800" b="1">
                <a:solidFill>
                  <a:srgbClr val="C00000"/>
                </a:solidFill>
                <a:sym typeface="+mn-ea"/>
              </a:rPr>
              <a:t>脱离了历史条件</a:t>
            </a:r>
            <a:endParaRPr lang="zh-CN" altLang="en-US" sz="2800" b="1">
              <a:solidFill>
                <a:srgbClr val="C00000"/>
              </a:solidFill>
              <a:sym typeface="+mn-ea"/>
            </a:endParaRPr>
          </a:p>
        </p:txBody>
      </p:sp>
      <p:sp>
        <p:nvSpPr>
          <p:cNvPr id="58" name="矩形 57"/>
          <p:cNvSpPr/>
          <p:nvPr>
            <p:custDataLst>
              <p:tags r:id="rId14"/>
            </p:custDataLst>
          </p:nvPr>
        </p:nvSpPr>
        <p:spPr>
          <a:xfrm>
            <a:off x="7633970" y="2930525"/>
            <a:ext cx="1078230" cy="862965"/>
          </a:xfrm>
          <a:prstGeom prst="rect">
            <a:avLst/>
          </a:prstGeom>
          <a:solidFill>
            <a:schemeClr val="accent6">
              <a:lumMod val="50000"/>
            </a:schemeClr>
          </a:solidFill>
        </p:spPr>
        <p:style>
          <a:lnRef idx="0">
            <a:schemeClr val="accent4"/>
          </a:lnRef>
          <a:fillRef idx="3">
            <a:schemeClr val="accent4"/>
          </a:fillRef>
          <a:effectRef idx="3">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9" name="文本框 58"/>
          <p:cNvSpPr txBox="1"/>
          <p:nvPr>
            <p:custDataLst>
              <p:tags r:id="rId15"/>
            </p:custDataLst>
          </p:nvPr>
        </p:nvSpPr>
        <p:spPr>
          <a:xfrm>
            <a:off x="7649845" y="3079750"/>
            <a:ext cx="106235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微软雅黑" panose="020b0503020204020204" charset="-122"/>
                <a:ea typeface="微软雅黑"/>
                <a:cs typeface="方正粗黑宋简体" panose="02000000000000000000" charset="-122"/>
                <a:sym typeface="+mn-ea"/>
              </a:rPr>
              <a:t>谬误</a:t>
            </a:r>
            <a:endParaRPr lang="zh-CN" altLang="en-US" sz="3200" b="1">
              <a:solidFill>
                <a:schemeClr val="bg1"/>
              </a:solidFill>
              <a:latin typeface="微软雅黑" panose="020b0503020204020204" charset="-122"/>
              <a:ea typeface="微软雅黑"/>
              <a:cs typeface="方正粗黑宋简体" panose="02000000000000000000" charset="-122"/>
              <a:sym typeface="+mn-ea"/>
            </a:endParaRPr>
          </a:p>
        </p:txBody>
      </p:sp>
      <p:sp>
        <p:nvSpPr>
          <p:cNvPr id="63" name="右箭头 62"/>
          <p:cNvSpPr/>
          <p:nvPr>
            <p:custDataLst>
              <p:tags r:id="rId16"/>
            </p:custDataLst>
          </p:nvPr>
        </p:nvSpPr>
        <p:spPr>
          <a:xfrm rot="2100000">
            <a:off x="6663055" y="2510155"/>
            <a:ext cx="890270" cy="291465"/>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4" name="右箭头 63"/>
          <p:cNvSpPr/>
          <p:nvPr>
            <p:custDataLst>
              <p:tags r:id="rId17"/>
            </p:custDataLst>
          </p:nvPr>
        </p:nvSpPr>
        <p:spPr>
          <a:xfrm rot="20460000">
            <a:off x="6576695" y="3713480"/>
            <a:ext cx="890270" cy="291465"/>
          </a:xfrm>
          <a:prstGeom prst="rightArrow">
            <a:avLst>
              <a:gd name="adj1" fmla="val 50000"/>
              <a:gd name="adj2" fmla="val 52093"/>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6" name="右箭头 65"/>
          <p:cNvSpPr/>
          <p:nvPr>
            <p:custDataLst>
              <p:tags r:id="rId18"/>
            </p:custDataLst>
          </p:nvPr>
        </p:nvSpPr>
        <p:spPr>
          <a:xfrm>
            <a:off x="8968105" y="3241675"/>
            <a:ext cx="733425" cy="334645"/>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7" name="文本框 66"/>
          <p:cNvSpPr txBox="1"/>
          <p:nvPr>
            <p:custDataLst>
              <p:tags r:id="rId19"/>
            </p:custDataLst>
          </p:nvPr>
        </p:nvSpPr>
        <p:spPr>
          <a:xfrm>
            <a:off x="9788525" y="2664460"/>
            <a:ext cx="2105660" cy="1383665"/>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800" b="1">
                <a:solidFill>
                  <a:srgbClr val="C00000"/>
                </a:solidFill>
              </a:rPr>
              <a:t>真理和谬误往往是相伴而行的</a:t>
            </a:r>
            <a:endParaRPr lang="zh-CN" altLang="en-US" sz="2800" b="1">
              <a:solidFill>
                <a:srgbClr val="C00000"/>
              </a:solidFill>
            </a:endParaRPr>
          </a:p>
        </p:txBody>
      </p:sp>
      <p:sp>
        <p:nvSpPr>
          <p:cNvPr id="68" name="下箭头 67"/>
          <p:cNvSpPr/>
          <p:nvPr>
            <p:custDataLst>
              <p:tags r:id="rId20"/>
            </p:custDataLst>
          </p:nvPr>
        </p:nvSpPr>
        <p:spPr>
          <a:xfrm>
            <a:off x="10419080" y="4142105"/>
            <a:ext cx="471170" cy="715645"/>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9" name="文本框 68"/>
          <p:cNvSpPr txBox="1"/>
          <p:nvPr>
            <p:custDataLst>
              <p:tags r:id="rId21"/>
            </p:custDataLst>
          </p:nvPr>
        </p:nvSpPr>
        <p:spPr>
          <a:xfrm>
            <a:off x="9553575" y="4951730"/>
            <a:ext cx="234061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C00000"/>
                </a:solidFill>
              </a:rPr>
              <a:t>正确对待错误</a:t>
            </a:r>
            <a:endParaRPr lang="zh-CN" altLang="en-US" sz="2800" b="1">
              <a:solidFill>
                <a:srgbClr val="C00000"/>
              </a:solidFill>
            </a:endParaRPr>
          </a:p>
        </p:txBody>
      </p:sp>
    </p:spTree>
    <p:custDataLst>
      <p:tags r:id="rId22"/>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5" name="表格 4"/>
          <p:cNvGraphicFramePr>
            <a:graphicFrameLocks noGrp="1"/>
          </p:cNvGraphicFramePr>
          <p:nvPr>
            <p:custDataLst>
              <p:tags r:id="rId3"/>
            </p:custDataLst>
          </p:nvPr>
        </p:nvGraphicFramePr>
        <p:xfrm>
          <a:off x="818548" y="1225459"/>
          <a:ext cx="10309225" cy="5059045"/>
        </p:xfrm>
        <a:graphic>
          <a:graphicData uri="http://schemas.openxmlformats.org/drawingml/2006/table">
            <a:tbl>
              <a:tblPr/>
              <a:tblGrid>
                <a:gridCol w="1003935"/>
                <a:gridCol w="4081145"/>
                <a:gridCol w="5224145"/>
              </a:tblGrid>
              <a:tr h="469265">
                <a:tc>
                  <a:txBody>
                    <a:bodyPr vert="horz" wrap="square"/>
                    <a:lstStyle/>
                    <a:p>
                      <a:pPr algn="l" fontAlgn="auto">
                        <a:lnSpc>
                          <a:spcPct val="110000"/>
                        </a:lnSpc>
                        <a:spcAft>
                          <a:spcPct val="0"/>
                        </a:spcAft>
                        <a:tabLst>
                          <a:tab pos="2790825"/>
                        </a:tabLst>
                      </a:pPr>
                      <a:endParaRPr lang="zh-CN" sz="2800" b="1" kern="100">
                        <a:solidFill>
                          <a:schemeClr val="bg1"/>
                        </a:solidFill>
                        <a:latin typeface="微软雅黑" panose="020b0503020204020204" charset="-122"/>
                        <a:ea typeface="微软雅黑"/>
                        <a:cs typeface="Courier New" panose="02070309020205020404"/>
                      </a:endParaRPr>
                    </a:p>
                  </a:txBody>
                  <a:tcPr marL="68563" marR="6856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6350" cap="flat" cmpd="sng" algn="ctr">
                      <a:solidFill>
                        <a:srgbClr val="000000"/>
                      </a:solidFill>
                      <a:prstDash val="solid"/>
                      <a:round/>
                      <a:headEnd type="none" w="med" len="med"/>
                      <a:tailEnd type="none" w="med" len="med"/>
                    </a:lnTlToBr>
                    <a:solidFill>
                      <a:srgbClr val="C00000"/>
                    </a:solidFill>
                  </a:tcPr>
                </a:tc>
                <a:tc>
                  <a:txBody>
                    <a:bodyPr vert="horz" wrap="square"/>
                    <a:lstStyle/>
                    <a:p>
                      <a:pPr algn="ctr" fontAlgn="auto">
                        <a:lnSpc>
                          <a:spcPct val="110000"/>
                        </a:lnSpc>
                        <a:spcAft>
                          <a:spcPct val="0"/>
                        </a:spcAft>
                        <a:tabLst>
                          <a:tab pos="2790825"/>
                        </a:tabLst>
                      </a:pPr>
                      <a:r>
                        <a:rPr lang="zh-CN" sz="2800" b="1" kern="100">
                          <a:solidFill>
                            <a:schemeClr val="bg1"/>
                          </a:solidFill>
                          <a:latin typeface="微软雅黑" panose="020b0503020204020204" charset="-122"/>
                          <a:ea typeface="微软雅黑"/>
                          <a:cs typeface="Times New Roman" panose="02020603050405020304"/>
                        </a:rPr>
                        <a:t>真理</a:t>
                      </a:r>
                      <a:endParaRPr lang="zh-CN" sz="2800" b="1" kern="100">
                        <a:solidFill>
                          <a:schemeClr val="bg1"/>
                        </a:solidFill>
                        <a:latin typeface="微软雅黑" panose="020b0503020204020204" charset="-122"/>
                        <a:ea typeface="微软雅黑"/>
                        <a:cs typeface="Times New Roman" panose="02020603050405020304"/>
                      </a:endParaRPr>
                    </a:p>
                  </a:txBody>
                  <a:tcPr marL="68563" marR="6856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vert="horz" wrap="square"/>
                    <a:lstStyle/>
                    <a:p>
                      <a:pPr algn="ctr" fontAlgn="auto">
                        <a:lnSpc>
                          <a:spcPct val="110000"/>
                        </a:lnSpc>
                        <a:spcAft>
                          <a:spcPct val="0"/>
                        </a:spcAft>
                        <a:tabLst>
                          <a:tab pos="2790825"/>
                        </a:tabLst>
                      </a:pPr>
                      <a:r>
                        <a:rPr lang="zh-CN" sz="2800" b="1" kern="100">
                          <a:solidFill>
                            <a:schemeClr val="bg1"/>
                          </a:solidFill>
                          <a:latin typeface="微软雅黑" panose="020b0503020204020204" charset="-122"/>
                          <a:ea typeface="微软雅黑"/>
                          <a:cs typeface="Times New Roman" panose="02020603050405020304"/>
                        </a:rPr>
                        <a:t>谬误</a:t>
                      </a:r>
                      <a:endParaRPr lang="zh-CN" sz="2800" b="1" kern="100">
                        <a:solidFill>
                          <a:schemeClr val="bg1"/>
                        </a:solidFill>
                        <a:latin typeface="微软雅黑" panose="020b0503020204020204" charset="-122"/>
                        <a:ea typeface="微软雅黑"/>
                        <a:cs typeface="Times New Roman" panose="02020603050405020304"/>
                      </a:endParaRPr>
                    </a:p>
                  </a:txBody>
                  <a:tcPr marL="68563" marR="6856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r>
              <a:tr h="2009775">
                <a:tc>
                  <a:txBody>
                    <a:bodyPr vert="horz" wrap="square"/>
                    <a:lstStyle/>
                    <a:p>
                      <a:pPr algn="l" fontAlgn="auto">
                        <a:lnSpc>
                          <a:spcPct val="110000"/>
                        </a:lnSpc>
                        <a:spcAft>
                          <a:spcPct val="0"/>
                        </a:spcAft>
                        <a:tabLst>
                          <a:tab pos="2790825"/>
                        </a:tabLst>
                      </a:pPr>
                      <a:r>
                        <a:rPr lang="zh-CN" sz="2800" b="1" kern="100">
                          <a:latin typeface="微软雅黑" panose="020b0503020204020204" charset="-122"/>
                          <a:ea typeface="微软雅黑"/>
                          <a:cs typeface="Times New Roman" panose="02020603050405020304"/>
                        </a:rPr>
                        <a:t>区别</a:t>
                      </a:r>
                      <a:endParaRPr lang="zh-CN" sz="2800" b="1" kern="100">
                        <a:latin typeface="微软雅黑" panose="020b0503020204020204" charset="-122"/>
                        <a:ea typeface="微软雅黑"/>
                        <a:cs typeface="Times New Roman" panose="02020603050405020304"/>
                      </a:endParaRPr>
                    </a:p>
                  </a:txBody>
                  <a:tcPr marL="68563" marR="6856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gn="l" fontAlgn="auto">
                        <a:lnSpc>
                          <a:spcPct val="110000"/>
                        </a:lnSpc>
                        <a:spcAft>
                          <a:spcPct val="0"/>
                        </a:spcAft>
                        <a:tabLst>
                          <a:tab pos="2790825"/>
                        </a:tabLst>
                      </a:pPr>
                      <a:r>
                        <a:rPr lang="zh-CN" sz="2400" b="1" kern="100">
                          <a:latin typeface="微软雅黑" panose="020b0503020204020204" charset="-122"/>
                          <a:ea typeface="微软雅黑"/>
                          <a:cs typeface="Times New Roman" panose="02020603050405020304"/>
                          <a:sym typeface="+mn-ea"/>
                        </a:rPr>
                        <a:t>是标志主观同客观相符合的哲学范畴，是人脑对客观事物及其规律的</a:t>
                      </a:r>
                      <a:r>
                        <a:rPr lang="zh-CN" sz="2400" b="1" kern="100">
                          <a:solidFill>
                            <a:srgbClr val="C00000"/>
                          </a:solidFill>
                          <a:highlight>
                            <a:srgbClr val="FFFF00"/>
                          </a:highlight>
                          <a:latin typeface="微软雅黑" panose="020b0503020204020204" charset="-122"/>
                          <a:ea typeface="微软雅黑"/>
                          <a:cs typeface="Times New Roman" panose="02020603050405020304"/>
                          <a:sym typeface="+mn-ea"/>
                        </a:rPr>
                        <a:t>正确反映</a:t>
                      </a:r>
                      <a:r>
                        <a:rPr lang="zh-CN" sz="2400" b="1" kern="100">
                          <a:latin typeface="微软雅黑" panose="020b0503020204020204" charset="-122"/>
                          <a:ea typeface="微软雅黑"/>
                          <a:cs typeface="Times New Roman" panose="02020603050405020304"/>
                          <a:sym typeface="+mn-ea"/>
                        </a:rPr>
                        <a:t>。</a:t>
                      </a:r>
                      <a:endParaRPr lang="zh-CN" sz="2400" b="1" kern="100">
                        <a:latin typeface="微软雅黑" panose="020b0503020204020204" charset="-122"/>
                        <a:ea typeface="微软雅黑"/>
                        <a:cs typeface="Times New Roman" panose="02020603050405020304"/>
                        <a:sym typeface="+mn-ea"/>
                      </a:endParaRPr>
                    </a:p>
                  </a:txBody>
                  <a:tcPr marL="68563" marR="6856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gn="l" fontAlgn="auto">
                        <a:lnSpc>
                          <a:spcPct val="110000"/>
                        </a:lnSpc>
                        <a:spcAft>
                          <a:spcPct val="0"/>
                        </a:spcAft>
                        <a:tabLst>
                          <a:tab pos="2790825"/>
                        </a:tabLst>
                      </a:pPr>
                      <a:r>
                        <a:rPr lang="zh-CN" sz="2400" b="1" kern="100">
                          <a:latin typeface="微软雅黑" panose="020b0503020204020204" charset="-122"/>
                          <a:ea typeface="微软雅黑"/>
                          <a:cs typeface="Times New Roman" panose="02020603050405020304"/>
                          <a:sym typeface="+mn-ea"/>
                        </a:rPr>
                        <a:t>是人们对客观事物及其规律的</a:t>
                      </a:r>
                      <a:r>
                        <a:rPr lang="zh-CN" sz="2400" b="1" kern="100">
                          <a:solidFill>
                            <a:srgbClr val="C00000"/>
                          </a:solidFill>
                          <a:highlight>
                            <a:srgbClr val="FFFF00"/>
                          </a:highlight>
                          <a:latin typeface="微软雅黑" panose="020b0503020204020204" charset="-122"/>
                          <a:ea typeface="微软雅黑"/>
                          <a:cs typeface="Times New Roman" panose="02020603050405020304"/>
                          <a:sym typeface="+mn-ea"/>
                        </a:rPr>
                        <a:t>错误反映</a:t>
                      </a:r>
                      <a:r>
                        <a:rPr lang="zh-CN" sz="2400" b="1" kern="100">
                          <a:latin typeface="微软雅黑" panose="020b0503020204020204" charset="-122"/>
                          <a:ea typeface="微软雅黑"/>
                          <a:cs typeface="Times New Roman" panose="02020603050405020304"/>
                          <a:sym typeface="+mn-ea"/>
                        </a:rPr>
                        <a:t>，它同真理有着原则的区别、严格的界限，</a:t>
                      </a:r>
                      <a:r>
                        <a:rPr lang="zh-CN" sz="2400" b="1" kern="100">
                          <a:solidFill>
                            <a:srgbClr val="FF0000"/>
                          </a:solidFill>
                          <a:latin typeface="微软雅黑" panose="020b0503020204020204" charset="-122"/>
                          <a:ea typeface="微软雅黑"/>
                          <a:cs typeface="Times New Roman" panose="02020603050405020304"/>
                          <a:sym typeface="+mn-ea"/>
                        </a:rPr>
                        <a:t>二者泾渭分明</a:t>
                      </a:r>
                      <a:r>
                        <a:rPr lang="zh-CN" sz="2400" b="1" kern="100">
                          <a:latin typeface="微软雅黑" panose="020b0503020204020204" charset="-122"/>
                          <a:ea typeface="微软雅黑"/>
                          <a:cs typeface="Times New Roman" panose="02020603050405020304"/>
                          <a:sym typeface="+mn-ea"/>
                        </a:rPr>
                        <a:t>，</a:t>
                      </a:r>
                      <a:r>
                        <a:rPr lang="zh-CN" sz="2400" b="1" kern="100">
                          <a:solidFill>
                            <a:srgbClr val="FF0000"/>
                          </a:solidFill>
                          <a:latin typeface="微软雅黑" panose="020b0503020204020204" charset="-122"/>
                          <a:ea typeface="微软雅黑"/>
                          <a:cs typeface="Times New Roman" panose="02020603050405020304"/>
                          <a:sym typeface="+mn-ea"/>
                        </a:rPr>
                        <a:t>互相对立，不能混淆</a:t>
                      </a:r>
                      <a:r>
                        <a:rPr lang="zh-CN" sz="2400" b="1" kern="100">
                          <a:latin typeface="微软雅黑" panose="020b0503020204020204" charset="-122"/>
                          <a:ea typeface="微软雅黑"/>
                          <a:cs typeface="Times New Roman" panose="02020603050405020304"/>
                          <a:sym typeface="+mn-ea"/>
                        </a:rPr>
                        <a:t>。</a:t>
                      </a:r>
                      <a:r>
                        <a:rPr lang="zh-CN" sz="2400" b="1" kern="100">
                          <a:latin typeface="微软雅黑" panose="020b0503020204020204" charset="-122"/>
                          <a:ea typeface="微软雅黑"/>
                          <a:cs typeface="华文中宋" panose="02010600040101010101" pitchFamily="2" charset="-122"/>
                          <a:sym typeface="+mn-ea"/>
                        </a:rPr>
                        <a:t>（与</a:t>
                      </a:r>
                      <a:r>
                        <a:rPr lang="zh-CN" sz="2400" b="1" kern="100">
                          <a:highlight>
                            <a:srgbClr val="FFFF00"/>
                          </a:highlight>
                          <a:latin typeface="微软雅黑" panose="020b0503020204020204" charset="-122"/>
                          <a:ea typeface="微软雅黑"/>
                          <a:cs typeface="华文中宋" panose="02010600040101010101" pitchFamily="2" charset="-122"/>
                          <a:sym typeface="+mn-ea"/>
                        </a:rPr>
                        <a:t>矛盾的斗争性</a:t>
                      </a:r>
                      <a:r>
                        <a:rPr lang="zh-CN" sz="2400" b="1" kern="100">
                          <a:latin typeface="微软雅黑" panose="020b0503020204020204" charset="-122"/>
                          <a:ea typeface="微软雅黑"/>
                          <a:cs typeface="华文中宋" panose="02010600040101010101" pitchFamily="2" charset="-122"/>
                          <a:sym typeface="+mn-ea"/>
                        </a:rPr>
                        <a:t>相联系）</a:t>
                      </a:r>
                      <a:endParaRPr lang="zh-CN" sz="2400" b="1" kern="100">
                        <a:latin typeface="微软雅黑" panose="020b0503020204020204" charset="-122"/>
                        <a:ea typeface="微软雅黑"/>
                        <a:cs typeface="华文中宋" panose="02010600040101010101" pitchFamily="2" charset="-122"/>
                        <a:sym typeface="+mn-ea"/>
                      </a:endParaRPr>
                    </a:p>
                  </a:txBody>
                  <a:tcPr marL="68563" marR="6856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2580005">
                <a:tc>
                  <a:txBody>
                    <a:bodyPr vert="horz" wrap="square"/>
                    <a:lstStyle/>
                    <a:p>
                      <a:pPr algn="l" fontAlgn="auto">
                        <a:lnSpc>
                          <a:spcPct val="110000"/>
                        </a:lnSpc>
                        <a:spcAft>
                          <a:spcPct val="0"/>
                        </a:spcAft>
                        <a:tabLst>
                          <a:tab pos="2790825"/>
                        </a:tabLst>
                      </a:pPr>
                      <a:r>
                        <a:rPr lang="zh-CN" sz="2800" b="1" kern="100">
                          <a:latin typeface="微软雅黑" panose="020b0503020204020204" charset="-122"/>
                          <a:ea typeface="微软雅黑"/>
                          <a:cs typeface="Times New Roman" panose="02020603050405020304"/>
                        </a:rPr>
                        <a:t>联系</a:t>
                      </a:r>
                      <a:endParaRPr lang="zh-CN" sz="2800" b="1" kern="100">
                        <a:latin typeface="微软雅黑" panose="020b0503020204020204" charset="-122"/>
                        <a:ea typeface="微软雅黑"/>
                        <a:cs typeface="Times New Roman" panose="02020603050405020304"/>
                      </a:endParaRPr>
                    </a:p>
                  </a:txBody>
                  <a:tcPr marL="68563" marR="6856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vert="horz" wrap="square"/>
                    <a:lstStyle/>
                    <a:p>
                      <a:pPr algn="l" defTabSz="914400" fontAlgn="auto">
                        <a:lnSpc>
                          <a:spcPct val="110000"/>
                        </a:lnSpc>
                        <a:spcAft>
                          <a:spcPct val="0"/>
                        </a:spcAft>
                        <a:tabLst>
                          <a:tab pos="2790825"/>
                        </a:tabLst>
                        <a:defRPr/>
                      </a:pPr>
                      <a:r>
                        <a:rPr lang="zh-CN" sz="2400" b="1" kern="100">
                          <a:latin typeface="微软雅黑" panose="020b0503020204020204" charset="-122"/>
                          <a:ea typeface="微软雅黑"/>
                          <a:cs typeface="微软雅黑" panose="020b0503020204020204" charset="-122"/>
                          <a:sym typeface="+mn-ea"/>
                        </a:rPr>
                        <a:t>真理与谬误是统一的。</a:t>
                      </a:r>
                      <a:endParaRPr lang="zh-CN" sz="2400" b="1" kern="100">
                        <a:latin typeface="微软雅黑" panose="020b0503020204020204" charset="-122"/>
                        <a:ea typeface="微软雅黑"/>
                        <a:cs typeface="微软雅黑" panose="020b0503020204020204" charset="-122"/>
                        <a:sym typeface="+mn-ea"/>
                      </a:endParaRPr>
                    </a:p>
                    <a:p>
                      <a:pPr algn="l" defTabSz="914400" fontAlgn="auto">
                        <a:lnSpc>
                          <a:spcPct val="110000"/>
                        </a:lnSpc>
                        <a:spcAft>
                          <a:spcPct val="0"/>
                        </a:spcAft>
                        <a:tabLst>
                          <a:tab pos="2790825"/>
                        </a:tabLst>
                        <a:defRPr/>
                      </a:pPr>
                      <a:r>
                        <a:rPr lang="zh-CN" sz="2400" b="1" kern="100">
                          <a:latin typeface="微软雅黑" panose="020b0503020204020204" charset="-122"/>
                          <a:ea typeface="微软雅黑"/>
                          <a:cs typeface="微软雅黑" panose="020b0503020204020204" charset="-122"/>
                          <a:sym typeface="+mn-ea"/>
                        </a:rPr>
                        <a:t>(1)</a:t>
                      </a:r>
                      <a:r>
                        <a:rPr lang="zh-CN" sz="2400" b="1" kern="100">
                          <a:solidFill>
                            <a:srgbClr val="FF0000"/>
                          </a:solidFill>
                          <a:latin typeface="微软雅黑" panose="020b0503020204020204" charset="-122"/>
                          <a:ea typeface="微软雅黑"/>
                          <a:cs typeface="微软雅黑" panose="020b0503020204020204" charset="-122"/>
                          <a:sym typeface="+mn-ea"/>
                        </a:rPr>
                        <a:t>真理与谬误相互依存、互为前提</a:t>
                      </a:r>
                      <a:r>
                        <a:rPr lang="zh-CN" sz="2400" b="1" kern="100">
                          <a:latin typeface="微软雅黑" panose="020b0503020204020204" charset="-122"/>
                          <a:ea typeface="微软雅黑"/>
                          <a:cs typeface="微软雅黑" panose="020b0503020204020204" charset="-122"/>
                          <a:sym typeface="+mn-ea"/>
                        </a:rPr>
                        <a:t>。没有谬误作比较，就无所谓真理;没有真理作比较，也就无所谓谬误。（与</a:t>
                      </a:r>
                      <a:r>
                        <a:rPr lang="zh-CN" sz="2400" b="1" kern="100">
                          <a:highlight>
                            <a:srgbClr val="FFFF00"/>
                          </a:highlight>
                          <a:latin typeface="微软雅黑" panose="020b0503020204020204" charset="-122"/>
                          <a:ea typeface="微软雅黑"/>
                          <a:cs typeface="微软雅黑" panose="020b0503020204020204" charset="-122"/>
                          <a:sym typeface="+mn-ea"/>
                        </a:rPr>
                        <a:t>矛盾的同一性</a:t>
                      </a:r>
                      <a:r>
                        <a:rPr lang="zh-CN" sz="2400" b="1" kern="100">
                          <a:latin typeface="微软雅黑" panose="020b0503020204020204" charset="-122"/>
                          <a:ea typeface="微软雅黑"/>
                          <a:cs typeface="微软雅黑" panose="020b0503020204020204" charset="-122"/>
                          <a:sym typeface="+mn-ea"/>
                        </a:rPr>
                        <a:t>相联系）</a:t>
                      </a:r>
                      <a:endParaRPr lang="zh-CN" sz="2400" b="1" kern="100">
                        <a:latin typeface="微软雅黑" panose="020b0503020204020204" charset="-122"/>
                        <a:ea typeface="微软雅黑"/>
                        <a:cs typeface="微软雅黑" panose="020b0503020204020204" charset="-122"/>
                        <a:sym typeface="+mn-ea"/>
                      </a:endParaRPr>
                    </a:p>
                    <a:p>
                      <a:pPr algn="l" defTabSz="914400" fontAlgn="auto">
                        <a:lnSpc>
                          <a:spcPct val="110000"/>
                        </a:lnSpc>
                        <a:spcAft>
                          <a:spcPct val="0"/>
                        </a:spcAft>
                        <a:tabLst>
                          <a:tab pos="2790825"/>
                        </a:tabLst>
                        <a:defRPr/>
                      </a:pPr>
                      <a:r>
                        <a:rPr lang="zh-CN" sz="2400" b="1" kern="100">
                          <a:latin typeface="微软雅黑" panose="020b0503020204020204" charset="-122"/>
                          <a:ea typeface="微软雅黑"/>
                          <a:cs typeface="微软雅黑" panose="020b0503020204020204" charset="-122"/>
                          <a:sym typeface="+mn-ea"/>
                        </a:rPr>
                        <a:t>(2)</a:t>
                      </a:r>
                      <a:r>
                        <a:rPr lang="zh-CN" sz="2400" b="1" kern="100">
                          <a:solidFill>
                            <a:srgbClr val="FF0000"/>
                          </a:solidFill>
                          <a:latin typeface="微软雅黑" panose="020b0503020204020204" charset="-122"/>
                          <a:ea typeface="微软雅黑"/>
                          <a:cs typeface="微软雅黑" panose="020b0503020204020204" charset="-122"/>
                          <a:sym typeface="+mn-ea"/>
                        </a:rPr>
                        <a:t>真理与谬误相互转化</a:t>
                      </a:r>
                      <a:r>
                        <a:rPr lang="zh-CN" sz="2400" b="1" kern="100">
                          <a:latin typeface="微软雅黑" panose="020b0503020204020204" charset="-122"/>
                          <a:ea typeface="微软雅黑"/>
                          <a:cs typeface="微软雅黑" panose="020b0503020204020204" charset="-122"/>
                          <a:sym typeface="+mn-ea"/>
                        </a:rPr>
                        <a:t>。一方面，任何真理都是具体的，都有它适用的范围和条件，如果超出这一范围和条件,真理就会变成谬误。另一方面，谬误在一定条件下也可以向真理转化。</a:t>
                      </a:r>
                      <a:endParaRPr lang="zh-CN" sz="2400" b="1" kern="100">
                        <a:latin typeface="微软雅黑" panose="020b0503020204020204" charset="-122"/>
                        <a:ea typeface="微软雅黑"/>
                        <a:cs typeface="微软雅黑" panose="020b0503020204020204" charset="-122"/>
                        <a:sym typeface="+mn-ea"/>
                      </a:endParaRPr>
                    </a:p>
                  </a:txBody>
                  <a:tcPr marL="68563" marR="6856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r>
            </a:tbl>
          </a:graphicData>
        </a:graphic>
      </p:graphicFrame>
      <p:sp>
        <p:nvSpPr>
          <p:cNvPr id="31" name="文本框 30"/>
          <p:cNvSpPr txBox="1"/>
          <p:nvPr>
            <p:custDataLst>
              <p:tags r:id="rId4"/>
            </p:custDataLst>
          </p:nvPr>
        </p:nvSpPr>
        <p:spPr>
          <a:xfrm>
            <a:off x="667385" y="367030"/>
            <a:ext cx="5931535" cy="6324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10000"/>
              </a:lnSpc>
            </a:pPr>
            <a:r>
              <a:rPr lang="zh-CN" sz="3200" b="1">
                <a:latin typeface="微软雅黑" panose="020b0503020204020204" charset="-122"/>
                <a:ea typeface="微软雅黑"/>
                <a:sym typeface="+mn-ea"/>
              </a:rPr>
              <a:t>拓展：</a:t>
            </a:r>
            <a:r>
              <a:rPr sz="3200" b="1">
                <a:latin typeface="微软雅黑" panose="020b0503020204020204" charset="-122"/>
                <a:ea typeface="微软雅黑"/>
                <a:sym typeface="+mn-ea"/>
              </a:rPr>
              <a:t>真理与谬误的辩证关系</a:t>
            </a:r>
            <a:endParaRPr sz="3200" b="1">
              <a:latin typeface="微软雅黑" panose="020b0503020204020204" charset="-122"/>
              <a:ea typeface="微软雅黑"/>
              <a:sym typeface="+mn-ea"/>
            </a:endParaRPr>
          </a:p>
        </p:txBody>
      </p:sp>
    </p:spTree>
    <p:custDataLst>
      <p:tags r:id="rId5"/>
    </p:custDataLst>
  </p:cSld>
  <p:clrMapOvr>
    <a:masterClrMapping/>
  </p:clrMapOvr>
  <p:transition spd="slow" advClick="0" advTm="0"/>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5" name="文本框 24"/>
          <p:cNvSpPr txBox="1"/>
          <p:nvPr>
            <p:custDataLst>
              <p:tags r:id="rId3"/>
            </p:custDataLst>
          </p:nvPr>
        </p:nvSpPr>
        <p:spPr>
          <a:xfrm>
            <a:off x="647700" y="64770"/>
            <a:ext cx="53911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chemeClr val="tx1"/>
                </a:solidFill>
                <a:latin typeface="微软雅黑" panose="020b0503020204020204" charset="-122"/>
                <a:ea typeface="微软雅黑"/>
                <a:sym typeface="+mn-ea"/>
              </a:rPr>
              <a:t>二、真理是具体的有条件的</a:t>
            </a:r>
            <a:endParaRPr lang="zh-CN" altLang="en-US" sz="2000" b="1">
              <a:solidFill>
                <a:schemeClr val="tx1"/>
              </a:solidFill>
              <a:latin typeface="微软雅黑" panose="020b0503020204020204" charset="-122"/>
              <a:ea typeface="微软雅黑"/>
              <a:sym typeface="+mn-ea"/>
            </a:endParaRPr>
          </a:p>
        </p:txBody>
      </p:sp>
      <p:cxnSp>
        <p:nvCxnSpPr>
          <p:cNvPr id="28" name="直接连接符 27"/>
          <p:cNvCxnSpPr/>
          <p:nvPr>
            <p:custDataLst>
              <p:tags r:id="rId4"/>
            </p:custDataLst>
          </p:nvPr>
        </p:nvCxnSpPr>
        <p:spPr>
          <a:xfrm flipV="1">
            <a:off x="365760" y="430530"/>
            <a:ext cx="11685270" cy="64770"/>
          </a:xfrm>
          <a:prstGeom prst="line">
            <a:avLst/>
          </a:prstGeom>
          <a:ln w="12700" cmpd="sng">
            <a:solidFill>
              <a:schemeClr val="accent1">
                <a:shade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5"/>
            </p:custDataLst>
          </p:nvPr>
        </p:nvCxnSpPr>
        <p:spPr>
          <a:prstGeom prst="line">
            <a:avLst/>
          </a:prstGeom>
        </p:spPr>
        <p:style>
          <a:lnRef idx="1">
            <a:schemeClr val="accent1"/>
          </a:lnRef>
          <a:fillRef idx="0">
            <a:schemeClr val="accent1"/>
          </a:fillRef>
          <a:effectRef idx="0">
            <a:schemeClr val="accent1"/>
          </a:effectRef>
          <a:fontRef idx="minor">
            <a:schemeClr val="tx1"/>
          </a:fontRef>
        </p:style>
      </p:cxnSp>
      <p:sp>
        <p:nvSpPr>
          <p:cNvPr id="30" name="十字形 29"/>
          <p:cNvSpPr/>
          <p:nvPr>
            <p:custDataLst>
              <p:tags r:id="rId6"/>
            </p:custDataLst>
          </p:nvPr>
        </p:nvSpPr>
        <p:spPr>
          <a:xfrm>
            <a:off x="84455" y="78740"/>
            <a:ext cx="414020" cy="367030"/>
          </a:xfrm>
          <a:prstGeom prst="plus">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1" name="文本框 30"/>
          <p:cNvSpPr txBox="1"/>
          <p:nvPr>
            <p:custDataLst>
              <p:tags r:id="rId7"/>
            </p:custDataLst>
          </p:nvPr>
        </p:nvSpPr>
        <p:spPr>
          <a:xfrm>
            <a:off x="168275" y="659130"/>
            <a:ext cx="7334250" cy="6324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10000"/>
              </a:lnSpc>
            </a:pPr>
            <a:r>
              <a:rPr lang="zh-CN" altLang="en-US" sz="3200" b="1">
                <a:latin typeface="微软雅黑" panose="020b0503020204020204" charset="-122"/>
                <a:ea typeface="微软雅黑"/>
                <a:sym typeface="+mn-ea"/>
              </a:rPr>
              <a:t>小结：真理的属性</a:t>
            </a:r>
            <a:endParaRPr lang="zh-CN" altLang="en-US" sz="3200" b="1">
              <a:latin typeface="微软雅黑" panose="020b0503020204020204" charset="-122"/>
              <a:ea typeface="微软雅黑"/>
            </a:endParaRPr>
          </a:p>
        </p:txBody>
      </p:sp>
      <p:sp>
        <p:nvSpPr>
          <p:cNvPr id="59393" name="AutoShape 17"/>
          <p:cNvSpPr>
            <a:spLocks noChangeArrowheads="1"/>
          </p:cNvSpPr>
          <p:nvPr>
            <p:custDataLst>
              <p:tags r:id="rId8"/>
            </p:custDataLst>
          </p:nvPr>
        </p:nvSpPr>
        <p:spPr bwMode="auto">
          <a:xfrm>
            <a:off x="10083165" y="3649690"/>
            <a:ext cx="360000" cy="819254"/>
          </a:xfrm>
          <a:prstGeom prst="downArrow">
            <a:avLst>
              <a:gd name="adj1" fmla="val 50000"/>
              <a:gd name="adj2" fmla="val 62500"/>
            </a:avLst>
          </a:prstGeom>
          <a:solidFill>
            <a:srgbClr val="008000"/>
          </a:solidFill>
          <a:ln w="9525" algn="ctr">
            <a:solidFill>
              <a:schemeClr val="dk1"/>
            </a:solidFill>
            <a:miter lim="800000"/>
          </a:ln>
          <a:effectLst/>
          <a:scene3d>
            <a:camera prst="orthographicFront">
              <a:rot lat="0" lon="18000000" rev="5400000"/>
            </a:camera>
            <a:lightRig rig="threePt" dir="t"/>
          </a:scene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defPPr>
              <a:defRPr lang="zh-CN"/>
            </a:defPPr>
            <a:lvl1pPr marL="0" algn="l" defTabSz="914400" rtl="0" eaLnBrk="0" latinLnBrk="0" hangingPunct="0">
              <a:defRPr sz="4000" kern="1200">
                <a:solidFill>
                  <a:schemeClr val="tx1"/>
                </a:solidFill>
                <a:latin typeface="Arial"/>
                <a:ea typeface="宋体" panose="02010600030101010101" pitchFamily="2" charset="-122"/>
                <a:cs typeface="+mn-cs"/>
              </a:defRPr>
            </a:lvl1pPr>
            <a:lvl2pPr marL="742950" indent="-285750" algn="l" defTabSz="914400" rtl="0" eaLnBrk="0" latinLnBrk="0" hangingPunct="0">
              <a:defRPr sz="4000" kern="1200">
                <a:solidFill>
                  <a:schemeClr val="tx1"/>
                </a:solidFill>
                <a:latin typeface="Arial"/>
                <a:ea typeface="宋体" panose="02010600030101010101" pitchFamily="2" charset="-122"/>
                <a:cs typeface="+mn-cs"/>
              </a:defRPr>
            </a:lvl2pPr>
            <a:lvl3pPr marL="1143000" indent="-228600" algn="l" defTabSz="914400" rtl="0" eaLnBrk="0" latinLnBrk="0" hangingPunct="0">
              <a:defRPr sz="4000" kern="1200">
                <a:solidFill>
                  <a:schemeClr val="tx1"/>
                </a:solidFill>
                <a:latin typeface="Arial"/>
                <a:ea typeface="宋体" panose="02010600030101010101" pitchFamily="2" charset="-122"/>
                <a:cs typeface="+mn-cs"/>
              </a:defRPr>
            </a:lvl3pPr>
            <a:lvl4pPr marL="1600200" indent="-228600" algn="l" defTabSz="914400" rtl="0" eaLnBrk="0" latinLnBrk="0" hangingPunct="0">
              <a:defRPr sz="4000" kern="1200">
                <a:solidFill>
                  <a:schemeClr val="tx1"/>
                </a:solidFill>
                <a:latin typeface="Arial"/>
                <a:ea typeface="宋体" panose="02010600030101010101" pitchFamily="2" charset="-122"/>
                <a:cs typeface="+mn-cs"/>
              </a:defRPr>
            </a:lvl4pPr>
            <a:lvl5pPr marL="2057400" indent="-228600" algn="l" defTabSz="914400" rtl="0" eaLnBrk="0" latinLnBrk="0" hangingPunct="0">
              <a:defRPr sz="4000" kern="1200">
                <a:solidFill>
                  <a:schemeClr val="tx1"/>
                </a:solidFill>
                <a:latin typeface="Arial"/>
                <a:ea typeface="宋体" panose="02010600030101010101" pitchFamily="2" charset="-122"/>
                <a:cs typeface="+mn-cs"/>
              </a:defRPr>
            </a:lvl5pPr>
            <a:lvl6pPr marL="25146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6pPr>
            <a:lvl7pPr marL="29718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7pPr>
            <a:lvl8pPr marL="34290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8pPr>
            <a:lvl9pPr marL="38862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9pPr>
          </a:lstStyle>
          <a:p>
            <a:pPr eaLnBrk="1" fontAlgn="auto" hangingPunct="1">
              <a:defRPr/>
            </a:pPr>
            <a:endParaRPr lang="zh-CN" altLang="en-US" strike="noStrike" noProof="1">
              <a:solidFill>
                <a:schemeClr val="dk1"/>
              </a:solidFill>
              <a:latin typeface="微软雅黑" panose="020b0503020204020204" charset="-122"/>
              <a:ea typeface="微软雅黑"/>
            </a:endParaRPr>
          </a:p>
        </p:txBody>
      </p:sp>
      <p:sp>
        <p:nvSpPr>
          <p:cNvPr id="59394" name="AutoShape 17"/>
          <p:cNvSpPr>
            <a:spLocks noChangeArrowheads="1"/>
          </p:cNvSpPr>
          <p:nvPr>
            <p:custDataLst>
              <p:tags r:id="rId9"/>
            </p:custDataLst>
          </p:nvPr>
        </p:nvSpPr>
        <p:spPr bwMode="auto">
          <a:xfrm>
            <a:off x="9938509" y="2234645"/>
            <a:ext cx="360000" cy="819254"/>
          </a:xfrm>
          <a:prstGeom prst="downArrow">
            <a:avLst>
              <a:gd name="adj1" fmla="val 50000"/>
              <a:gd name="adj2" fmla="val 62500"/>
            </a:avLst>
          </a:prstGeom>
          <a:solidFill>
            <a:srgbClr val="008000"/>
          </a:solidFill>
          <a:ln w="9525" algn="ctr">
            <a:solidFill>
              <a:schemeClr val="dk1"/>
            </a:solidFill>
            <a:miter lim="800000"/>
          </a:ln>
          <a:effectLst/>
          <a:scene3d>
            <a:camera prst="orthographicFront">
              <a:rot lat="0" lon="18000000" rev="5400000"/>
            </a:camera>
            <a:lightRig rig="threePt" dir="t"/>
          </a:scene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marL="0" algn="l" defTabSz="914400" rtl="0" eaLnBrk="0" latinLnBrk="0" hangingPunct="0">
              <a:defRPr sz="4000" kern="1200">
                <a:solidFill>
                  <a:schemeClr val="tx1"/>
                </a:solidFill>
                <a:latin typeface="Arial"/>
                <a:ea typeface="宋体" panose="02010600030101010101" pitchFamily="2" charset="-122"/>
                <a:cs typeface="+mn-cs"/>
              </a:defRPr>
            </a:lvl1pPr>
            <a:lvl2pPr marL="742950" indent="-285750" algn="l" defTabSz="914400" rtl="0" eaLnBrk="0" latinLnBrk="0" hangingPunct="0">
              <a:defRPr sz="4000" kern="1200">
                <a:solidFill>
                  <a:schemeClr val="tx1"/>
                </a:solidFill>
                <a:latin typeface="Arial"/>
                <a:ea typeface="宋体" panose="02010600030101010101" pitchFamily="2" charset="-122"/>
                <a:cs typeface="+mn-cs"/>
              </a:defRPr>
            </a:lvl2pPr>
            <a:lvl3pPr marL="1143000" indent="-228600" algn="l" defTabSz="914400" rtl="0" eaLnBrk="0" latinLnBrk="0" hangingPunct="0">
              <a:defRPr sz="4000" kern="1200">
                <a:solidFill>
                  <a:schemeClr val="tx1"/>
                </a:solidFill>
                <a:latin typeface="Arial"/>
                <a:ea typeface="宋体" panose="02010600030101010101" pitchFamily="2" charset="-122"/>
                <a:cs typeface="+mn-cs"/>
              </a:defRPr>
            </a:lvl3pPr>
            <a:lvl4pPr marL="1600200" indent="-228600" algn="l" defTabSz="914400" rtl="0" eaLnBrk="0" latinLnBrk="0" hangingPunct="0">
              <a:defRPr sz="4000" kern="1200">
                <a:solidFill>
                  <a:schemeClr val="tx1"/>
                </a:solidFill>
                <a:latin typeface="Arial"/>
                <a:ea typeface="宋体" panose="02010600030101010101" pitchFamily="2" charset="-122"/>
                <a:cs typeface="+mn-cs"/>
              </a:defRPr>
            </a:lvl4pPr>
            <a:lvl5pPr marL="2057400" indent="-228600" algn="l" defTabSz="914400" rtl="0" eaLnBrk="0" latinLnBrk="0" hangingPunct="0">
              <a:defRPr sz="4000" kern="1200">
                <a:solidFill>
                  <a:schemeClr val="tx1"/>
                </a:solidFill>
                <a:latin typeface="Arial"/>
                <a:ea typeface="宋体" panose="02010600030101010101" pitchFamily="2" charset="-122"/>
                <a:cs typeface="+mn-cs"/>
              </a:defRPr>
            </a:lvl5pPr>
            <a:lvl6pPr marL="25146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6pPr>
            <a:lvl7pPr marL="29718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7pPr>
            <a:lvl8pPr marL="34290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8pPr>
            <a:lvl9pPr marL="38862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9pPr>
          </a:lstStyle>
          <a:p>
            <a:pPr eaLnBrk="1" fontAlgn="auto" hangingPunct="1">
              <a:defRPr/>
            </a:pPr>
            <a:endParaRPr lang="zh-CN" altLang="en-US" strike="noStrike" noProof="1">
              <a:solidFill>
                <a:schemeClr val="dk1"/>
              </a:solidFill>
              <a:latin typeface="微软雅黑" panose="020b0503020204020204" charset="-122"/>
              <a:ea typeface="微软雅黑"/>
            </a:endParaRPr>
          </a:p>
        </p:txBody>
      </p:sp>
      <p:sp>
        <p:nvSpPr>
          <p:cNvPr id="59396" name="AutoShape 17"/>
          <p:cNvSpPr>
            <a:spLocks noChangeArrowheads="1"/>
          </p:cNvSpPr>
          <p:nvPr>
            <p:custDataLst>
              <p:tags r:id="rId10"/>
            </p:custDataLst>
          </p:nvPr>
        </p:nvSpPr>
        <p:spPr bwMode="auto">
          <a:xfrm>
            <a:off x="8319556" y="3661162"/>
            <a:ext cx="360020" cy="819261"/>
          </a:xfrm>
          <a:prstGeom prst="downArrow">
            <a:avLst>
              <a:gd name="adj1" fmla="val 50000"/>
              <a:gd name="adj2" fmla="val 62500"/>
            </a:avLst>
          </a:prstGeom>
          <a:solidFill>
            <a:srgbClr val="008000"/>
          </a:solidFill>
          <a:ln w="9525" algn="ctr">
            <a:solidFill>
              <a:schemeClr val="dk1"/>
            </a:solidFill>
            <a:miter lim="800000"/>
          </a:ln>
          <a:effectLst/>
          <a:scene3d>
            <a:camera prst="orthographicFront">
              <a:rot lat="0" lon="18000000" rev="5400000"/>
            </a:camera>
            <a:lightRig rig="threePt" dir="t"/>
          </a:scene3d>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marL="0" algn="l" defTabSz="914400" rtl="0" eaLnBrk="0" latinLnBrk="0" hangingPunct="0">
              <a:defRPr sz="4000" kern="1200">
                <a:solidFill>
                  <a:schemeClr val="tx1"/>
                </a:solidFill>
                <a:latin typeface="Arial"/>
                <a:ea typeface="宋体" panose="02010600030101010101" pitchFamily="2" charset="-122"/>
                <a:cs typeface="+mn-cs"/>
              </a:defRPr>
            </a:lvl1pPr>
            <a:lvl2pPr marL="742950" indent="-285750" algn="l" defTabSz="914400" rtl="0" eaLnBrk="0" latinLnBrk="0" hangingPunct="0">
              <a:defRPr sz="4000" kern="1200">
                <a:solidFill>
                  <a:schemeClr val="tx1"/>
                </a:solidFill>
                <a:latin typeface="Arial"/>
                <a:ea typeface="宋体" panose="02010600030101010101" pitchFamily="2" charset="-122"/>
                <a:cs typeface="+mn-cs"/>
              </a:defRPr>
            </a:lvl2pPr>
            <a:lvl3pPr marL="1143000" indent="-228600" algn="l" defTabSz="914400" rtl="0" eaLnBrk="0" latinLnBrk="0" hangingPunct="0">
              <a:defRPr sz="4000" kern="1200">
                <a:solidFill>
                  <a:schemeClr val="tx1"/>
                </a:solidFill>
                <a:latin typeface="Arial"/>
                <a:ea typeface="宋体" panose="02010600030101010101" pitchFamily="2" charset="-122"/>
                <a:cs typeface="+mn-cs"/>
              </a:defRPr>
            </a:lvl3pPr>
            <a:lvl4pPr marL="1600200" indent="-228600" algn="l" defTabSz="914400" rtl="0" eaLnBrk="0" latinLnBrk="0" hangingPunct="0">
              <a:defRPr sz="4000" kern="1200">
                <a:solidFill>
                  <a:schemeClr val="tx1"/>
                </a:solidFill>
                <a:latin typeface="Arial"/>
                <a:ea typeface="宋体" panose="02010600030101010101" pitchFamily="2" charset="-122"/>
                <a:cs typeface="+mn-cs"/>
              </a:defRPr>
            </a:lvl4pPr>
            <a:lvl5pPr marL="2057400" indent="-228600" algn="l" defTabSz="914400" rtl="0" eaLnBrk="0" latinLnBrk="0" hangingPunct="0">
              <a:defRPr sz="4000" kern="1200">
                <a:solidFill>
                  <a:schemeClr val="tx1"/>
                </a:solidFill>
                <a:latin typeface="Arial"/>
                <a:ea typeface="宋体" panose="02010600030101010101" pitchFamily="2" charset="-122"/>
                <a:cs typeface="+mn-cs"/>
              </a:defRPr>
            </a:lvl5pPr>
            <a:lvl6pPr marL="25146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6pPr>
            <a:lvl7pPr marL="29718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7pPr>
            <a:lvl8pPr marL="34290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8pPr>
            <a:lvl9pPr marL="38862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9pPr>
          </a:lstStyle>
          <a:p>
            <a:pPr eaLnBrk="1" fontAlgn="auto" hangingPunct="1">
              <a:defRPr/>
            </a:pPr>
            <a:endParaRPr lang="zh-CN" altLang="en-US" strike="noStrike" noProof="1">
              <a:solidFill>
                <a:schemeClr val="dk1"/>
              </a:solidFill>
              <a:latin typeface="微软雅黑" panose="020b0503020204020204" charset="-122"/>
              <a:ea typeface="微软雅黑"/>
            </a:endParaRPr>
          </a:p>
        </p:txBody>
      </p:sp>
      <p:sp>
        <p:nvSpPr>
          <p:cNvPr id="59397" name="Text Box 11"/>
          <p:cNvSpPr/>
          <p:nvPr>
            <p:custDataLst>
              <p:tags r:id="rId11"/>
            </p:custDataLst>
          </p:nvPr>
        </p:nvSpPr>
        <p:spPr>
          <a:xfrm>
            <a:off x="8692515" y="3477260"/>
            <a:ext cx="1327150" cy="1198880"/>
          </a:xfrm>
          <a:prstGeom prst="rect">
            <a:avLst/>
          </a:prstGeom>
          <a:solidFill>
            <a:srgbClr val="FF7C80"/>
          </a:solidFill>
          <a:ln>
            <a:solidFill>
              <a:schemeClr val="dk1"/>
            </a:solid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zh-CN" altLang="en-US" sz="2400" b="1">
                <a:solidFill>
                  <a:schemeClr val="lt1"/>
                </a:solidFill>
                <a:latin typeface="微软雅黑" panose="020b0503020204020204" charset="-122"/>
              </a:rPr>
              <a:t>真理与谬误相伴而行</a:t>
            </a:r>
            <a:endParaRPr lang="zh-CN" altLang="en-US" sz="2400" b="1">
              <a:solidFill>
                <a:schemeClr val="lt1"/>
              </a:solidFill>
              <a:latin typeface="微软雅黑" panose="020b0503020204020204" charset="-122"/>
            </a:endParaRPr>
          </a:p>
        </p:txBody>
      </p:sp>
      <p:sp>
        <p:nvSpPr>
          <p:cNvPr id="59398" name="AutoShape 17"/>
          <p:cNvSpPr>
            <a:spLocks noChangeArrowheads="1"/>
          </p:cNvSpPr>
          <p:nvPr>
            <p:custDataLst>
              <p:tags r:id="rId12"/>
            </p:custDataLst>
          </p:nvPr>
        </p:nvSpPr>
        <p:spPr bwMode="auto">
          <a:xfrm>
            <a:off x="8239760" y="2229977"/>
            <a:ext cx="360000" cy="819254"/>
          </a:xfrm>
          <a:prstGeom prst="downArrow">
            <a:avLst>
              <a:gd name="adj1" fmla="val 50000"/>
              <a:gd name="adj2" fmla="val 62500"/>
            </a:avLst>
          </a:prstGeom>
          <a:solidFill>
            <a:srgbClr val="008000"/>
          </a:solidFill>
          <a:ln w="9525" algn="ctr">
            <a:solidFill>
              <a:schemeClr val="dk1"/>
            </a:solidFill>
            <a:miter lim="800000"/>
          </a:ln>
          <a:effectLst/>
          <a:scene3d>
            <a:camera prst="orthographicFront">
              <a:rot lat="0" lon="18000000" rev="5400000"/>
            </a:camera>
            <a:lightRig rig="threePt" dir="t"/>
          </a:scene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defPPr>
              <a:defRPr lang="zh-CN"/>
            </a:defPPr>
            <a:lvl1pPr marL="0" algn="l" defTabSz="914400" rtl="0" eaLnBrk="0" latinLnBrk="0" hangingPunct="0">
              <a:defRPr sz="4000" kern="1200">
                <a:solidFill>
                  <a:schemeClr val="tx1"/>
                </a:solidFill>
                <a:latin typeface="Arial"/>
                <a:ea typeface="宋体" panose="02010600030101010101" pitchFamily="2" charset="-122"/>
                <a:cs typeface="+mn-cs"/>
              </a:defRPr>
            </a:lvl1pPr>
            <a:lvl2pPr marL="742950" indent="-285750" algn="l" defTabSz="914400" rtl="0" eaLnBrk="0" latinLnBrk="0" hangingPunct="0">
              <a:defRPr sz="4000" kern="1200">
                <a:solidFill>
                  <a:schemeClr val="tx1"/>
                </a:solidFill>
                <a:latin typeface="Arial"/>
                <a:ea typeface="宋体" panose="02010600030101010101" pitchFamily="2" charset="-122"/>
                <a:cs typeface="+mn-cs"/>
              </a:defRPr>
            </a:lvl2pPr>
            <a:lvl3pPr marL="1143000" indent="-228600" algn="l" defTabSz="914400" rtl="0" eaLnBrk="0" latinLnBrk="0" hangingPunct="0">
              <a:defRPr sz="4000" kern="1200">
                <a:solidFill>
                  <a:schemeClr val="tx1"/>
                </a:solidFill>
                <a:latin typeface="Arial"/>
                <a:ea typeface="宋体" panose="02010600030101010101" pitchFamily="2" charset="-122"/>
                <a:cs typeface="+mn-cs"/>
              </a:defRPr>
            </a:lvl3pPr>
            <a:lvl4pPr marL="1600200" indent="-228600" algn="l" defTabSz="914400" rtl="0" eaLnBrk="0" latinLnBrk="0" hangingPunct="0">
              <a:defRPr sz="4000" kern="1200">
                <a:solidFill>
                  <a:schemeClr val="tx1"/>
                </a:solidFill>
                <a:latin typeface="Arial"/>
                <a:ea typeface="宋体" panose="02010600030101010101" pitchFamily="2" charset="-122"/>
                <a:cs typeface="+mn-cs"/>
              </a:defRPr>
            </a:lvl4pPr>
            <a:lvl5pPr marL="2057400" indent="-228600" algn="l" defTabSz="914400" rtl="0" eaLnBrk="0" latinLnBrk="0" hangingPunct="0">
              <a:defRPr sz="4000" kern="1200">
                <a:solidFill>
                  <a:schemeClr val="tx1"/>
                </a:solidFill>
                <a:latin typeface="Arial"/>
                <a:ea typeface="宋体" panose="02010600030101010101" pitchFamily="2" charset="-122"/>
                <a:cs typeface="+mn-cs"/>
              </a:defRPr>
            </a:lvl5pPr>
            <a:lvl6pPr marL="25146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6pPr>
            <a:lvl7pPr marL="29718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7pPr>
            <a:lvl8pPr marL="34290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8pPr>
            <a:lvl9pPr marL="3886200" indent="-228600" algn="l" defTabSz="914400" rtl="0" eaLnBrk="0" fontAlgn="base" latinLnBrk="0" hangingPunct="0">
              <a:spcBef>
                <a:spcPct val="50000"/>
              </a:spcBef>
              <a:spcAft>
                <a:spcPct val="0"/>
              </a:spcAft>
              <a:defRPr sz="4000" kern="1200">
                <a:solidFill>
                  <a:schemeClr val="tx1"/>
                </a:solidFill>
                <a:latin typeface="Arial"/>
                <a:ea typeface="宋体" panose="02010600030101010101" pitchFamily="2" charset="-122"/>
                <a:cs typeface="+mn-cs"/>
              </a:defRPr>
            </a:lvl9pPr>
          </a:lstStyle>
          <a:p>
            <a:pPr eaLnBrk="1" fontAlgn="auto" hangingPunct="1">
              <a:defRPr/>
            </a:pPr>
            <a:endParaRPr lang="zh-CN" altLang="en-US" strike="noStrike" noProof="1">
              <a:solidFill>
                <a:schemeClr val="dk1"/>
              </a:solidFill>
              <a:latin typeface="微软雅黑" panose="020b0503020204020204" charset="-122"/>
              <a:ea typeface="微软雅黑"/>
            </a:endParaRPr>
          </a:p>
        </p:txBody>
      </p:sp>
      <p:sp>
        <p:nvSpPr>
          <p:cNvPr id="59399" name="TextBox 1"/>
          <p:cNvSpPr/>
          <p:nvPr>
            <p:custDataLst>
              <p:tags r:id="rId13"/>
            </p:custDataLst>
          </p:nvPr>
        </p:nvSpPr>
        <p:spPr>
          <a:xfrm>
            <a:off x="351790" y="2004060"/>
            <a:ext cx="5991860" cy="491490"/>
          </a:xfrm>
          <a:prstGeom prst="rect">
            <a:avLst/>
          </a:prstGeom>
        </p:spPr>
        <p:style>
          <a:lnRef idx="2">
            <a:schemeClr val="accent2"/>
          </a:lnRef>
          <a:fillRef idx="1">
            <a:schemeClr val="lt1"/>
          </a:fillRef>
          <a:effectRef idx="0">
            <a:schemeClr val="accent2"/>
          </a:effectRef>
          <a:fontRef idx="minor">
            <a:schemeClr val="dk1"/>
          </a:fontRef>
        </p:style>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lvl="0">
              <a:spcBef>
                <a:spcPct val="50000"/>
              </a:spcBef>
            </a:pPr>
            <a:r>
              <a:rPr lang="zh-CN" altLang="en-US" sz="2600" b="1">
                <a:solidFill>
                  <a:srgbClr val="000000"/>
                </a:solidFill>
                <a:latin typeface="微软雅黑" panose="020b0503020204020204" charset="-122"/>
              </a:rPr>
              <a:t>①真理</a:t>
            </a:r>
            <a:r>
              <a:rPr lang="zh-CN" altLang="en-US" sz="2600" b="1">
                <a:solidFill>
                  <a:srgbClr val="C00000"/>
                </a:solidFill>
                <a:latin typeface="微软雅黑" panose="020b0503020204020204" charset="-122"/>
              </a:rPr>
              <a:t>最基本的属性是客观性</a:t>
            </a:r>
            <a:r>
              <a:rPr lang="zh-CN" altLang="en-US" sz="2600" b="1">
                <a:solidFill>
                  <a:srgbClr val="000000"/>
                </a:solidFill>
                <a:latin typeface="微软雅黑" panose="020b0503020204020204" charset="-122"/>
              </a:rPr>
              <a:t>。</a:t>
            </a:r>
            <a:endParaRPr lang="zh-CN" altLang="en-US" sz="2600" b="1">
              <a:solidFill>
                <a:srgbClr val="000000"/>
              </a:solidFill>
              <a:latin typeface="微软雅黑" panose="020b0503020204020204" charset="-122"/>
            </a:endParaRPr>
          </a:p>
        </p:txBody>
      </p:sp>
      <p:sp>
        <p:nvSpPr>
          <p:cNvPr id="59400" name="TextBox 6"/>
          <p:cNvSpPr/>
          <p:nvPr>
            <p:custDataLst>
              <p:tags r:id="rId14"/>
            </p:custDataLst>
          </p:nvPr>
        </p:nvSpPr>
        <p:spPr>
          <a:xfrm>
            <a:off x="351790" y="2599690"/>
            <a:ext cx="5991860" cy="603885"/>
          </a:xfrm>
          <a:prstGeom prst="rect">
            <a:avLst/>
          </a:prstGeom>
        </p:spPr>
        <p:style>
          <a:lnRef idx="2">
            <a:schemeClr val="accent2"/>
          </a:lnRef>
          <a:fillRef idx="1">
            <a:schemeClr val="lt1"/>
          </a:fillRef>
          <a:effectRef idx="0">
            <a:schemeClr val="accent2"/>
          </a:effectRef>
          <a:fontRef idx="minor">
            <a:schemeClr val="dk1"/>
          </a:fontRef>
        </p:style>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lvl="0">
              <a:lnSpc>
                <a:spcPts val="4000"/>
              </a:lnSpc>
            </a:pPr>
            <a:r>
              <a:rPr lang="zh-CN" altLang="en-US" sz="2600" b="1">
                <a:solidFill>
                  <a:schemeClr val="dk1"/>
                </a:solidFill>
                <a:latin typeface="微软雅黑" panose="020b0503020204020204" charset="-122"/>
              </a:rPr>
              <a:t>②真理具</a:t>
            </a:r>
            <a:r>
              <a:rPr lang="zh-CN" altLang="en-US" sz="2600" b="1">
                <a:solidFill>
                  <a:schemeClr val="tx1"/>
                </a:solidFill>
                <a:latin typeface="微软雅黑" panose="020b0503020204020204" charset="-122"/>
              </a:rPr>
              <a:t>有唯一性。</a:t>
            </a:r>
            <a:r>
              <a:rPr lang="zh-CN" altLang="en-US" sz="2600" b="1">
                <a:solidFill>
                  <a:schemeClr val="dk1"/>
                </a:solidFill>
                <a:latin typeface="微软雅黑" panose="020b0503020204020204" charset="-122"/>
              </a:rPr>
              <a:t>真理面前人人平等。</a:t>
            </a:r>
            <a:endParaRPr lang="zh-CN" altLang="en-US" sz="2600" b="1">
              <a:solidFill>
                <a:schemeClr val="dk1"/>
              </a:solidFill>
              <a:latin typeface="微软雅黑" panose="020b0503020204020204" charset="-122"/>
            </a:endParaRPr>
          </a:p>
        </p:txBody>
      </p:sp>
      <p:sp>
        <p:nvSpPr>
          <p:cNvPr id="59401" name="TextBox 7"/>
          <p:cNvSpPr/>
          <p:nvPr>
            <p:custDataLst>
              <p:tags r:id="rId15"/>
            </p:custDataLst>
          </p:nvPr>
        </p:nvSpPr>
        <p:spPr>
          <a:xfrm>
            <a:off x="323850" y="3482975"/>
            <a:ext cx="6009640" cy="491490"/>
          </a:xfrm>
          <a:prstGeom prst="rect">
            <a:avLst/>
          </a:prstGeom>
        </p:spPr>
        <p:style>
          <a:lnRef idx="2">
            <a:schemeClr val="accent2"/>
          </a:lnRef>
          <a:fillRef idx="1">
            <a:schemeClr val="lt1"/>
          </a:fillRef>
          <a:effectRef idx="0">
            <a:schemeClr val="accent2"/>
          </a:effectRef>
          <a:fontRef idx="minor">
            <a:schemeClr val="dk1"/>
          </a:fontRef>
        </p:style>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lvl="0">
              <a:spcBef>
                <a:spcPct val="50000"/>
              </a:spcBef>
            </a:pPr>
            <a:r>
              <a:rPr lang="zh-CN" altLang="en-US" sz="2600" b="1">
                <a:solidFill>
                  <a:srgbClr val="000000"/>
                </a:solidFill>
                <a:latin typeface="微软雅黑" panose="020b0503020204020204" charset="-122"/>
              </a:rPr>
              <a:t>③真理</a:t>
            </a:r>
            <a:r>
              <a:rPr sz="2600" b="1">
                <a:solidFill>
                  <a:schemeClr val="dk1"/>
                </a:solidFill>
                <a:latin typeface="微软雅黑" panose="020b0503020204020204" charset="-122"/>
                <a:sym typeface="+mn-ea"/>
              </a:rPr>
              <a:t>具</a:t>
            </a:r>
            <a:r>
              <a:rPr sz="2600" b="1">
                <a:latin typeface="微软雅黑" panose="020b0503020204020204" charset="-122"/>
                <a:sym typeface="+mn-ea"/>
              </a:rPr>
              <a:t>有</a:t>
            </a:r>
            <a:r>
              <a:rPr lang="zh-CN" altLang="en-US" sz="2600" b="1">
                <a:solidFill>
                  <a:schemeClr val="tx1"/>
                </a:solidFill>
                <a:latin typeface="微软雅黑" panose="020b0503020204020204" charset="-122"/>
              </a:rPr>
              <a:t>条件</a:t>
            </a:r>
            <a:r>
              <a:rPr sz="2600" b="1">
                <a:solidFill>
                  <a:schemeClr val="tx1"/>
                </a:solidFill>
                <a:latin typeface="微软雅黑" panose="020b0503020204020204" charset="-122"/>
                <a:sym typeface="+mn-ea"/>
              </a:rPr>
              <a:t>性</a:t>
            </a:r>
            <a:r>
              <a:rPr lang="zh-CN" altLang="en-US" sz="2400" b="1">
                <a:solidFill>
                  <a:schemeClr val="tx1"/>
                </a:solidFill>
                <a:latin typeface="微软雅黑" panose="020b0503020204020204" charset="-122"/>
              </a:rPr>
              <a:t>（</a:t>
            </a:r>
            <a:r>
              <a:rPr lang="zh-CN" altLang="en-US" sz="2400" b="1">
                <a:solidFill>
                  <a:srgbClr val="000000"/>
                </a:solidFill>
                <a:latin typeface="微软雅黑" panose="020b0503020204020204" charset="-122"/>
              </a:rPr>
              <a:t>有适用的条件和范围）</a:t>
            </a:r>
            <a:endParaRPr lang="zh-CN" altLang="en-US" sz="2400" b="1">
              <a:solidFill>
                <a:srgbClr val="000000"/>
              </a:solidFill>
              <a:latin typeface="微软雅黑" panose="020b0503020204020204" charset="-122"/>
            </a:endParaRPr>
          </a:p>
        </p:txBody>
      </p:sp>
      <p:sp>
        <p:nvSpPr>
          <p:cNvPr id="59402" name="TextBox 8"/>
          <p:cNvSpPr/>
          <p:nvPr>
            <p:custDataLst>
              <p:tags r:id="rId16"/>
            </p:custDataLst>
          </p:nvPr>
        </p:nvSpPr>
        <p:spPr>
          <a:xfrm>
            <a:off x="353060" y="4221480"/>
            <a:ext cx="5979795" cy="491490"/>
          </a:xfrm>
          <a:prstGeom prst="rect">
            <a:avLst/>
          </a:prstGeom>
        </p:spPr>
        <p:style>
          <a:lnRef idx="2">
            <a:schemeClr val="accent2"/>
          </a:lnRef>
          <a:fillRef idx="1">
            <a:schemeClr val="lt1"/>
          </a:fillRef>
          <a:effectRef idx="0">
            <a:schemeClr val="accent2"/>
          </a:effectRef>
          <a:fontRef idx="minor">
            <a:schemeClr val="dk1"/>
          </a:fontRef>
        </p:style>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lvl="0">
              <a:spcBef>
                <a:spcPct val="50000"/>
              </a:spcBef>
            </a:pPr>
            <a:r>
              <a:rPr lang="zh-CN" altLang="en-US" sz="2600" b="1">
                <a:solidFill>
                  <a:srgbClr val="000000"/>
                </a:solidFill>
                <a:latin typeface="微软雅黑" panose="020b0503020204020204" charset="-122"/>
              </a:rPr>
              <a:t>④真理</a:t>
            </a:r>
            <a:r>
              <a:rPr sz="2600" b="1">
                <a:solidFill>
                  <a:schemeClr val="dk1"/>
                </a:solidFill>
                <a:latin typeface="微软雅黑" panose="020b0503020204020204" charset="-122"/>
                <a:sym typeface="+mn-ea"/>
              </a:rPr>
              <a:t>具</a:t>
            </a:r>
            <a:r>
              <a:rPr sz="2600" b="1">
                <a:latin typeface="微软雅黑" panose="020b0503020204020204" charset="-122"/>
                <a:sym typeface="+mn-ea"/>
              </a:rPr>
              <a:t>有</a:t>
            </a:r>
            <a:r>
              <a:rPr lang="zh-CN" altLang="en-US" sz="2600" b="1">
                <a:solidFill>
                  <a:schemeClr val="tx1"/>
                </a:solidFill>
                <a:latin typeface="微软雅黑" panose="020b0503020204020204" charset="-122"/>
              </a:rPr>
              <a:t>具体</a:t>
            </a:r>
            <a:r>
              <a:rPr sz="2600" b="1">
                <a:solidFill>
                  <a:schemeClr val="tx1"/>
                </a:solidFill>
                <a:latin typeface="微软雅黑" panose="020b0503020204020204" charset="-122"/>
                <a:sym typeface="+mn-ea"/>
              </a:rPr>
              <a:t>性</a:t>
            </a:r>
            <a:r>
              <a:rPr lang="zh-CN" altLang="en-US" sz="2400" b="1">
                <a:solidFill>
                  <a:schemeClr val="tx1"/>
                </a:solidFill>
                <a:latin typeface="微软雅黑" panose="020b0503020204020204" charset="-122"/>
              </a:rPr>
              <a:t>（</a:t>
            </a:r>
            <a:r>
              <a:rPr lang="zh-CN" altLang="en-US" sz="2400" b="1">
                <a:solidFill>
                  <a:srgbClr val="000000"/>
                </a:solidFill>
                <a:latin typeface="微软雅黑" panose="020b0503020204020204" charset="-122"/>
              </a:rPr>
              <a:t>相对于特定的过程）</a:t>
            </a:r>
            <a:endParaRPr lang="zh-CN" altLang="en-US" sz="2400" b="1">
              <a:solidFill>
                <a:srgbClr val="000000"/>
              </a:solidFill>
              <a:latin typeface="微软雅黑" panose="020b0503020204020204" charset="-122"/>
            </a:endParaRPr>
          </a:p>
        </p:txBody>
      </p:sp>
      <p:sp>
        <p:nvSpPr>
          <p:cNvPr id="59403" name="Text Box 11"/>
          <p:cNvSpPr/>
          <p:nvPr>
            <p:custDataLst>
              <p:tags r:id="rId17"/>
            </p:custDataLst>
          </p:nvPr>
        </p:nvSpPr>
        <p:spPr>
          <a:xfrm>
            <a:off x="6762750" y="2052320"/>
            <a:ext cx="1282700" cy="1019175"/>
          </a:xfrm>
          <a:prstGeom prst="rect">
            <a:avLst/>
          </a:prstGeom>
          <a:solidFill>
            <a:srgbClr val="0070C0"/>
          </a:solidFill>
          <a:ln>
            <a:solidFill>
              <a:schemeClr val="dk1"/>
            </a:solidFill>
            <a:miter lim="800000"/>
          </a:ln>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zh-CN" altLang="en-US" sz="2400" b="1">
                <a:solidFill>
                  <a:schemeClr val="lt1"/>
                </a:solidFill>
                <a:latin typeface="微软雅黑" panose="020b0503020204020204" charset="-122"/>
              </a:rPr>
              <a:t>真理的绝对性</a:t>
            </a:r>
            <a:endParaRPr lang="zh-CN" altLang="en-US" sz="2400" b="1">
              <a:solidFill>
                <a:schemeClr val="lt1"/>
              </a:solidFill>
              <a:latin typeface="微软雅黑" panose="020b0503020204020204" charset="-122"/>
            </a:endParaRPr>
          </a:p>
        </p:txBody>
      </p:sp>
      <p:sp>
        <p:nvSpPr>
          <p:cNvPr id="59404" name="AutoShape 50"/>
          <p:cNvSpPr/>
          <p:nvPr>
            <p:custDataLst>
              <p:tags r:id="rId18"/>
            </p:custDataLst>
          </p:nvPr>
        </p:nvSpPr>
        <p:spPr>
          <a:xfrm>
            <a:off x="6412230" y="2195195"/>
            <a:ext cx="213360" cy="917575"/>
          </a:xfrm>
          <a:prstGeom prst="rightBrace">
            <a:avLst>
              <a:gd name="adj1" fmla="val 29615"/>
              <a:gd name="adj2" fmla="val 50000"/>
            </a:avLst>
          </a:prstGeom>
          <a:noFill/>
          <a:ln w="38100">
            <a:solidFill>
              <a:schemeClr val="dk1"/>
            </a:solidFill>
            <a:round/>
          </a:ln>
        </p:spPr>
        <p:txBody>
          <a:bodyPr wrap="none"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solidFill>
                <a:schemeClr val="dk1"/>
              </a:solidFill>
              <a:latin typeface="微软雅黑" panose="020b0503020204020204" charset="-122"/>
            </a:endParaRPr>
          </a:p>
        </p:txBody>
      </p:sp>
      <p:sp>
        <p:nvSpPr>
          <p:cNvPr id="59405" name="Text Box 11"/>
          <p:cNvSpPr/>
          <p:nvPr>
            <p:custDataLst>
              <p:tags r:id="rId19"/>
            </p:custDataLst>
          </p:nvPr>
        </p:nvSpPr>
        <p:spPr>
          <a:xfrm>
            <a:off x="6764020" y="3540760"/>
            <a:ext cx="1285875" cy="923925"/>
          </a:xfrm>
          <a:prstGeom prst="rect">
            <a:avLst/>
          </a:prstGeom>
          <a:solidFill>
            <a:srgbClr val="0070C0"/>
          </a:solidFill>
          <a:ln>
            <a:solidFill>
              <a:schemeClr val="dk1"/>
            </a:solidFill>
            <a:miter lim="800000"/>
          </a:ln>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zh-CN" altLang="en-US" sz="2400" b="1">
                <a:solidFill>
                  <a:schemeClr val="lt1"/>
                </a:solidFill>
                <a:latin typeface="微软雅黑" panose="020b0503020204020204" charset="-122"/>
              </a:rPr>
              <a:t>真理的相对性</a:t>
            </a:r>
            <a:endParaRPr lang="zh-CN" altLang="en-US" sz="2400" b="1">
              <a:solidFill>
                <a:schemeClr val="lt1"/>
              </a:solidFill>
              <a:latin typeface="微软雅黑" panose="020b0503020204020204" charset="-122"/>
            </a:endParaRPr>
          </a:p>
        </p:txBody>
      </p:sp>
      <p:sp>
        <p:nvSpPr>
          <p:cNvPr id="59406" name="AutoShape 50"/>
          <p:cNvSpPr/>
          <p:nvPr>
            <p:custDataLst>
              <p:tags r:id="rId20"/>
            </p:custDataLst>
          </p:nvPr>
        </p:nvSpPr>
        <p:spPr>
          <a:xfrm>
            <a:off x="6405245" y="3582035"/>
            <a:ext cx="285750" cy="1006475"/>
          </a:xfrm>
          <a:prstGeom prst="rightBrace">
            <a:avLst>
              <a:gd name="adj1" fmla="val 29524"/>
              <a:gd name="adj2" fmla="val 50000"/>
            </a:avLst>
          </a:prstGeom>
          <a:noFill/>
          <a:ln w="38100">
            <a:solidFill>
              <a:schemeClr val="dk1"/>
            </a:solidFill>
            <a:round/>
          </a:ln>
        </p:spPr>
        <p:txBody>
          <a:bodyPr wrap="none"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solidFill>
                <a:schemeClr val="dk1"/>
              </a:solidFill>
              <a:latin typeface="微软雅黑" panose="020b0503020204020204" charset="-122"/>
            </a:endParaRPr>
          </a:p>
        </p:txBody>
      </p:sp>
      <p:sp>
        <p:nvSpPr>
          <p:cNvPr id="59407" name="Text Box 11"/>
          <p:cNvSpPr/>
          <p:nvPr>
            <p:custDataLst>
              <p:tags r:id="rId21"/>
            </p:custDataLst>
          </p:nvPr>
        </p:nvSpPr>
        <p:spPr>
          <a:xfrm>
            <a:off x="8686800" y="2004695"/>
            <a:ext cx="1332865" cy="1278255"/>
          </a:xfrm>
          <a:prstGeom prst="rect">
            <a:avLst/>
          </a:prstGeom>
          <a:solidFill>
            <a:srgbClr val="FF7C80"/>
          </a:solidFill>
          <a:ln>
            <a:solidFill>
              <a:schemeClr val="dk1"/>
            </a:solidFill>
            <a:miter lim="800000"/>
          </a:ln>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zh-CN" altLang="en-US" sz="2400" b="1">
                <a:solidFill>
                  <a:schemeClr val="lt1"/>
                </a:solidFill>
                <a:latin typeface="微软雅黑" panose="020b0503020204020204" charset="-122"/>
              </a:rPr>
              <a:t>真理与谬误不容混淆</a:t>
            </a:r>
            <a:endParaRPr lang="zh-CN" altLang="en-US" sz="2400" b="1">
              <a:solidFill>
                <a:schemeClr val="lt1"/>
              </a:solidFill>
              <a:latin typeface="微软雅黑" panose="020b0503020204020204" charset="-122"/>
            </a:endParaRPr>
          </a:p>
        </p:txBody>
      </p:sp>
      <p:sp>
        <p:nvSpPr>
          <p:cNvPr id="59408" name="Text Box 11"/>
          <p:cNvSpPr/>
          <p:nvPr>
            <p:custDataLst>
              <p:tags r:id="rId22"/>
            </p:custDataLst>
          </p:nvPr>
        </p:nvSpPr>
        <p:spPr>
          <a:xfrm>
            <a:off x="10666095" y="2163445"/>
            <a:ext cx="1010285" cy="953135"/>
          </a:xfrm>
          <a:prstGeom prst="rect">
            <a:avLst/>
          </a:prstGeom>
          <a:solidFill>
            <a:srgbClr val="FFFF00"/>
          </a:solidFill>
          <a:ln>
            <a:solidFill>
              <a:schemeClr val="dk1"/>
            </a:solid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zh-CN" altLang="en-US" sz="2800" b="1">
                <a:solidFill>
                  <a:schemeClr val="dk1">
                    <a:lumMod val="85000"/>
                    <a:lumOff val="15000"/>
                  </a:schemeClr>
                </a:solidFill>
                <a:latin typeface="微软雅黑" panose="020b0503020204020204" charset="-122"/>
              </a:rPr>
              <a:t>坚持真理</a:t>
            </a:r>
            <a:endParaRPr lang="zh-CN" altLang="en-US" sz="2800" b="1">
              <a:solidFill>
                <a:schemeClr val="dk1">
                  <a:lumMod val="85000"/>
                  <a:lumOff val="15000"/>
                </a:schemeClr>
              </a:solidFill>
              <a:latin typeface="微软雅黑" panose="020b0503020204020204" charset="-122"/>
            </a:endParaRPr>
          </a:p>
        </p:txBody>
      </p:sp>
      <p:sp>
        <p:nvSpPr>
          <p:cNvPr id="59410" name="Text Box 11"/>
          <p:cNvSpPr/>
          <p:nvPr>
            <p:custDataLst>
              <p:tags r:id="rId23"/>
            </p:custDataLst>
          </p:nvPr>
        </p:nvSpPr>
        <p:spPr>
          <a:xfrm>
            <a:off x="10665778" y="3569653"/>
            <a:ext cx="1011237" cy="953135"/>
          </a:xfrm>
          <a:prstGeom prst="rect">
            <a:avLst/>
          </a:prstGeom>
          <a:solidFill>
            <a:srgbClr val="FFFF00"/>
          </a:solidFill>
          <a:ln>
            <a:solidFill>
              <a:schemeClr val="dk1"/>
            </a:solidFill>
            <a:miter lim="800000"/>
          </a:ln>
        </p:spPr>
        <p:txBody>
          <a:bodyPr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lang="zh-CN" altLang="en-US" sz="2800" b="1">
                <a:solidFill>
                  <a:schemeClr val="dk1">
                    <a:lumMod val="85000"/>
                    <a:lumOff val="15000"/>
                  </a:schemeClr>
                </a:solidFill>
                <a:latin typeface="微软雅黑" panose="020b0503020204020204" charset="-122"/>
              </a:rPr>
              <a:t>发展真理</a:t>
            </a:r>
            <a:endParaRPr lang="zh-CN" altLang="en-US" sz="2800" b="1">
              <a:solidFill>
                <a:schemeClr val="dk1">
                  <a:lumMod val="85000"/>
                  <a:lumOff val="15000"/>
                </a:schemeClr>
              </a:solidFill>
              <a:latin typeface="微软雅黑" panose="020b0503020204020204" charset="-122"/>
            </a:endParaRPr>
          </a:p>
        </p:txBody>
      </p:sp>
      <p:sp>
        <p:nvSpPr>
          <p:cNvPr id="6" name="文本框 5"/>
          <p:cNvSpPr txBox="1"/>
          <p:nvPr>
            <p:custDataLst>
              <p:tags r:id="rId24"/>
            </p:custDataLst>
          </p:nvPr>
        </p:nvSpPr>
        <p:spPr>
          <a:xfrm>
            <a:off x="323557" y="5048250"/>
            <a:ext cx="520628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charset="-122"/>
                <a:ea typeface="微软雅黑"/>
              </a:rPr>
              <a:t>误区：</a:t>
            </a:r>
            <a:r>
              <a:rPr lang="zh-CN" altLang="en-US" sz="3200" b="1">
                <a:solidFill>
                  <a:srgbClr val="0000FF"/>
                </a:solidFill>
                <a:latin typeface="微软雅黑" panose="020b0503020204020204" charset="-122"/>
                <a:ea typeface="微软雅黑"/>
              </a:rPr>
              <a:t>真理中</a:t>
            </a:r>
            <a:r>
              <a:rPr lang="zh-CN" altLang="en-US" sz="3200" b="1" u="sng">
                <a:solidFill>
                  <a:srgbClr val="CC00FF"/>
                </a:solidFill>
                <a:latin typeface="微软雅黑" panose="020b0503020204020204" charset="-122"/>
                <a:ea typeface="微软雅黑"/>
              </a:rPr>
              <a:t>包含着</a:t>
            </a:r>
            <a:r>
              <a:rPr lang="zh-CN" altLang="en-US" sz="3200" b="1">
                <a:solidFill>
                  <a:srgbClr val="0000FF"/>
                </a:solidFill>
                <a:latin typeface="微软雅黑" panose="020b0503020204020204" charset="-122"/>
                <a:ea typeface="微软雅黑"/>
              </a:rPr>
              <a:t>谬误</a:t>
            </a:r>
            <a:endParaRPr lang="zh-CN" altLang="en-US" sz="3200" b="1">
              <a:solidFill>
                <a:srgbClr val="0000FF"/>
              </a:solidFill>
              <a:latin typeface="微软雅黑" panose="020b0503020204020204" charset="-122"/>
              <a:ea typeface="微软雅黑"/>
            </a:endParaRPr>
          </a:p>
        </p:txBody>
      </p:sp>
      <p:sp>
        <p:nvSpPr>
          <p:cNvPr id="9" name="乘号 8"/>
          <p:cNvSpPr/>
          <p:nvPr>
            <p:custDataLst>
              <p:tags r:id="rId25"/>
            </p:custDataLst>
          </p:nvPr>
        </p:nvSpPr>
        <p:spPr>
          <a:xfrm>
            <a:off x="5115569" y="5048071"/>
            <a:ext cx="504056" cy="576064"/>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文本框 15"/>
          <p:cNvSpPr txBox="1"/>
          <p:nvPr>
            <p:custDataLst>
              <p:tags r:id="rId26"/>
            </p:custDataLst>
          </p:nvPr>
        </p:nvSpPr>
        <p:spPr>
          <a:xfrm>
            <a:off x="1528584" y="5736387"/>
            <a:ext cx="537902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00FF"/>
                </a:solidFill>
                <a:latin typeface="微软雅黑" panose="020b0503020204020204" charset="-122"/>
                <a:ea typeface="微软雅黑"/>
              </a:rPr>
              <a:t>真理和谬误</a:t>
            </a:r>
            <a:r>
              <a:rPr lang="zh-CN" altLang="en-US" sz="3200" b="1" u="sng">
                <a:solidFill>
                  <a:srgbClr val="CC00FF"/>
                </a:solidFill>
                <a:latin typeface="微软雅黑" panose="020b0503020204020204" charset="-122"/>
                <a:ea typeface="微软雅黑"/>
              </a:rPr>
              <a:t>相互包含</a:t>
            </a:r>
            <a:endParaRPr lang="zh-CN" altLang="en-US" sz="3200" b="1" u="sng">
              <a:solidFill>
                <a:srgbClr val="CC00FF"/>
              </a:solidFill>
              <a:latin typeface="微软雅黑" panose="020b0503020204020204" charset="-122"/>
              <a:ea typeface="微软雅黑"/>
            </a:endParaRPr>
          </a:p>
        </p:txBody>
      </p:sp>
      <p:sp>
        <p:nvSpPr>
          <p:cNvPr id="17" name="乘号 16"/>
          <p:cNvSpPr/>
          <p:nvPr>
            <p:custDataLst>
              <p:tags r:id="rId27"/>
            </p:custDataLst>
          </p:nvPr>
        </p:nvSpPr>
        <p:spPr>
          <a:xfrm>
            <a:off x="5424911" y="5783830"/>
            <a:ext cx="559149" cy="576064"/>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9409" name="Text Box 11"/>
          <p:cNvSpPr/>
          <p:nvPr>
            <p:custDataLst>
              <p:tags r:id="rId28"/>
            </p:custDataLst>
          </p:nvPr>
        </p:nvSpPr>
        <p:spPr>
          <a:xfrm>
            <a:off x="6626225" y="808990"/>
            <a:ext cx="5211445" cy="651510"/>
          </a:xfrm>
          <a:prstGeom prst="rect">
            <a:avLst/>
          </a:prstGeom>
        </p:spPr>
        <p:style>
          <a:lnRef idx="2">
            <a:schemeClr val="accent2"/>
          </a:lnRef>
          <a:fillRef idx="1">
            <a:schemeClr val="lt1"/>
          </a:fillRef>
          <a:effectRef idx="0">
            <a:schemeClr val="accent2"/>
          </a:effectRef>
          <a:fontRef idx="minor">
            <a:schemeClr val="dk1"/>
          </a:fontRef>
        </p:style>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kern="1200">
                <a:solidFill>
                  <a:schemeClr val="tx1"/>
                </a:solidFill>
                <a:latin typeface="Arial" pitchFamily="34" charset="0"/>
                <a:ea typeface="微软雅黑"/>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lvl="0" algn="ctr">
              <a:lnSpc>
                <a:spcPct val="120000"/>
              </a:lnSpc>
              <a:spcBef>
                <a:spcPct val="50000"/>
              </a:spcBef>
            </a:pPr>
            <a:r>
              <a:rPr lang="zh-CN" altLang="en-US" sz="2800" b="1">
                <a:solidFill>
                  <a:schemeClr val="accent1">
                    <a:lumMod val="75000"/>
                  </a:schemeClr>
                </a:solidFill>
                <a:highlight>
                  <a:srgbClr val="FFFF00"/>
                </a:highlight>
                <a:latin typeface="微软雅黑" panose="020b0503020204020204" charset="-122"/>
              </a:rPr>
              <a:t>真理是</a:t>
            </a:r>
            <a:r>
              <a:rPr lang="zh-CN" altLang="en-US" sz="3200" b="1">
                <a:solidFill>
                  <a:srgbClr val="FF0000"/>
                </a:solidFill>
                <a:highlight>
                  <a:srgbClr val="FFFF00"/>
                </a:highlight>
                <a:latin typeface="微软雅黑" panose="020b0503020204020204" charset="-122"/>
              </a:rPr>
              <a:t>绝对性</a:t>
            </a:r>
            <a:r>
              <a:rPr lang="zh-CN" altLang="en-US" sz="2800" b="1">
                <a:solidFill>
                  <a:schemeClr val="accent1">
                    <a:lumMod val="75000"/>
                  </a:schemeClr>
                </a:solidFill>
                <a:highlight>
                  <a:srgbClr val="FFFF00"/>
                </a:highlight>
                <a:latin typeface="微软雅黑" panose="020b0503020204020204" charset="-122"/>
              </a:rPr>
              <a:t>与</a:t>
            </a:r>
            <a:r>
              <a:rPr lang="zh-CN" altLang="en-US" sz="3200" b="1">
                <a:solidFill>
                  <a:srgbClr val="FF0000"/>
                </a:solidFill>
                <a:highlight>
                  <a:srgbClr val="FFFF00"/>
                </a:highlight>
                <a:latin typeface="微软雅黑" panose="020b0503020204020204" charset="-122"/>
              </a:rPr>
              <a:t>相对性</a:t>
            </a:r>
            <a:r>
              <a:rPr lang="zh-CN" altLang="en-US" sz="2800" b="1">
                <a:solidFill>
                  <a:schemeClr val="accent1">
                    <a:lumMod val="75000"/>
                  </a:schemeClr>
                </a:solidFill>
                <a:highlight>
                  <a:srgbClr val="FFFF00"/>
                </a:highlight>
                <a:latin typeface="微软雅黑" panose="020b0503020204020204" charset="-122"/>
              </a:rPr>
              <a:t>的统一</a:t>
            </a:r>
            <a:endParaRPr lang="zh-CN" altLang="en-US" sz="2800" b="1">
              <a:solidFill>
                <a:schemeClr val="accent1">
                  <a:lumMod val="75000"/>
                </a:schemeClr>
              </a:solidFill>
              <a:highlight>
                <a:srgbClr val="FFFF00"/>
              </a:highlight>
              <a:latin typeface="微软雅黑" panose="020b0503020204020204" charset="-122"/>
            </a:endParaRPr>
          </a:p>
        </p:txBody>
      </p:sp>
      <p:sp>
        <p:nvSpPr>
          <p:cNvPr id="10" name="上箭头 9"/>
          <p:cNvSpPr/>
          <p:nvPr>
            <p:custDataLst>
              <p:tags r:id="rId29"/>
            </p:custDataLst>
          </p:nvPr>
        </p:nvSpPr>
        <p:spPr>
          <a:xfrm>
            <a:off x="6858635" y="1422400"/>
            <a:ext cx="932815" cy="503555"/>
          </a:xfrm>
          <a:prstGeom prst="upArrow">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文本框 10"/>
          <p:cNvSpPr txBox="1"/>
          <p:nvPr>
            <p:custDataLst>
              <p:tags r:id="rId30"/>
            </p:custDataLst>
          </p:nvPr>
        </p:nvSpPr>
        <p:spPr>
          <a:xfrm>
            <a:off x="6690995" y="4976495"/>
            <a:ext cx="4986020" cy="1568450"/>
          </a:xfrm>
          <a:prstGeom prst="rect">
            <a:avLst/>
          </a:prstGeom>
          <a:solidFill>
            <a:schemeClr val="accent6">
              <a:lumMod val="5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effectLst/>
              </a:rPr>
              <a:t>注意：</a:t>
            </a:r>
            <a:endParaRPr lang="zh-CN" altLang="en-US" sz="2400" b="1">
              <a:solidFill>
                <a:schemeClr val="bg1"/>
              </a:solidFill>
              <a:effectLst/>
            </a:endParaRPr>
          </a:p>
          <a:p>
            <a:r>
              <a:rPr lang="zh-CN" altLang="en-US" sz="2400" b="1">
                <a:solidFill>
                  <a:schemeClr val="bg1"/>
                </a:solidFill>
                <a:effectLst/>
              </a:rPr>
              <a:t>真理只能被超越，不能被否定。真理一经确定，就不可披推翻，只可能被超越。（真理不是永恒不变的）</a:t>
            </a:r>
            <a:endParaRPr lang="zh-CN" altLang="en-US" sz="2400" b="1">
              <a:solidFill>
                <a:schemeClr val="bg1"/>
              </a:solidFill>
              <a:effectLst/>
            </a:endParaRPr>
          </a:p>
        </p:txBody>
      </p:sp>
    </p:spTree>
    <p:custDataLst>
      <p:tags r:id="rId3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par>
                                <p:cTn id="8" presetID="22" presetClass="entr" presetSubtype="4" dur="50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wipe(down)">
                                      <p:cBhvr>
                                        <p:cTn id="10" dur="500"/>
                                        <p:tgtEl>
                                          <p:spTgt spid="16"/>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 presetClass="entr" presetSubtype="4" dur="50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9409"/>
                                        </p:tgtEl>
                                        <p:attrNameLst>
                                          <p:attrName>style.visibility</p:attrName>
                                        </p:attrNameLst>
                                      </p:cBhvr>
                                      <p:to>
                                        <p:strVal val="visible"/>
                                      </p:to>
                                    </p:set>
                                    <p:anim calcmode="lin" valueType="num">
                                      <p:cBhvr additive="base">
                                        <p:cTn id="25" dur="500" fill="hold"/>
                                        <p:tgtEl>
                                          <p:spTgt spid="59409"/>
                                        </p:tgtEl>
                                        <p:attrNameLst>
                                          <p:attrName>ppt_x</p:attrName>
                                        </p:attrNameLst>
                                      </p:cBhvr>
                                      <p:tavLst>
                                        <p:tav tm="0">
                                          <p:val>
                                            <p:strVal val="#ppt_x"/>
                                          </p:val>
                                        </p:tav>
                                        <p:tav tm="100000">
                                          <p:val>
                                            <p:strVal val="#ppt_x"/>
                                          </p:val>
                                        </p:tav>
                                      </p:tavLst>
                                    </p:anim>
                                    <p:anim calcmode="lin" valueType="num">
                                      <p:cBhvr additive="base">
                                        <p:cTn id="26" dur="500" fill="hold"/>
                                        <p:tgtEl>
                                          <p:spTgt spid="5940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6" grpId="0"/>
      <p:bldP spid="17" grpId="0"/>
      <p:bldP spid="59409"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1202" name="矩形 14"/>
          <p:cNvSpPr/>
          <p:nvPr>
            <p:custDataLst>
              <p:tags r:id="rId4"/>
            </p:custDataLst>
          </p:nvPr>
        </p:nvSpPr>
        <p:spPr>
          <a:xfrm>
            <a:off x="152400" y="260350"/>
            <a:ext cx="8928735" cy="666115"/>
          </a:xfrm>
          <a:prstGeom prst="rect">
            <a:avLst/>
          </a:prstGeom>
          <a:solidFill>
            <a:schemeClr val="accent6">
              <a:lumMod val="50000"/>
            </a:schemeClr>
          </a:solidFill>
        </p:spPr>
        <p:style>
          <a:lnRef idx="0">
            <a:schemeClr val="accent5"/>
          </a:lnRef>
          <a:fillRef idx="3">
            <a:schemeClr val="accent5"/>
          </a:fillRef>
          <a:effectRef idx="3">
            <a:schemeClr val="accent5"/>
          </a:effectRef>
          <a:fontRef idx="minor">
            <a:schemeClr val="lt1"/>
          </a:fontRef>
        </p:style>
        <p:txBody>
          <a:bodyPr wrap="square">
            <a:spAutoFit/>
          </a:bodyPr>
          <a:lstStyle>
            <a:defPPr>
              <a:defRPr lang="zh-CN"/>
            </a:defPPr>
            <a:lvl1pPr marL="342900" indent="-342900" algn="l" defTabSz="914400" rtl="0" eaLnBrk="0" fontAlgn="base" latinLnBrk="0"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lvl="0" indent="0" eaLnBrk="1" hangingPunct="1">
              <a:spcBef>
                <a:spcPct val="0"/>
              </a:spcBef>
              <a:buFontTx/>
              <a:buNone/>
            </a:pPr>
            <a:r>
              <a:rPr lang="zh-CN" altLang="en-US" sz="3735" b="1">
                <a:solidFill>
                  <a:schemeClr val="bg1"/>
                </a:solidFill>
                <a:latin typeface="微软雅黑" panose="020b0503020204020204" charset="-122"/>
                <a:ea typeface="微软雅黑"/>
                <a:cs typeface="微软雅黑" panose="020b0503020204020204" charset="-122"/>
              </a:rPr>
              <a:t>真理是</a:t>
            </a:r>
            <a:r>
              <a:rPr lang="zh-CN" altLang="en-US" sz="3730" b="1">
                <a:solidFill>
                  <a:schemeClr val="bg1"/>
                </a:solidFill>
                <a:latin typeface="微软雅黑" panose="020b0503020204020204" charset="-122"/>
                <a:ea typeface="微软雅黑"/>
                <a:cs typeface="微软雅黑" panose="020b0503020204020204" charset="-122"/>
                <a:sym typeface="+mn-ea"/>
              </a:rPr>
              <a:t>具体的有</a:t>
            </a:r>
            <a:r>
              <a:rPr lang="zh-CN" altLang="en-US" sz="3735" b="1">
                <a:solidFill>
                  <a:schemeClr val="bg1"/>
                </a:solidFill>
                <a:latin typeface="微软雅黑" panose="020b0503020204020204" charset="-122"/>
                <a:ea typeface="微软雅黑"/>
                <a:cs typeface="微软雅黑" panose="020b0503020204020204" charset="-122"/>
              </a:rPr>
              <a:t>条件的原理以及方法论</a:t>
            </a:r>
            <a:r>
              <a:rPr lang="en-US" altLang="zh-CN" sz="3735" b="1">
                <a:solidFill>
                  <a:srgbClr val="FF0000"/>
                </a:solidFill>
                <a:latin typeface="微软雅黑" panose="020b0503020204020204" charset="-122"/>
                <a:ea typeface="微软雅黑"/>
                <a:cs typeface="微软雅黑" panose="020b0503020204020204" charset="-122"/>
              </a:rPr>
              <a:t>  </a:t>
            </a:r>
            <a:endParaRPr lang="en-US" altLang="zh-CN" sz="3735" b="1">
              <a:solidFill>
                <a:srgbClr val="FF0000"/>
              </a:solidFill>
              <a:latin typeface="微软雅黑" panose="020b0503020204020204" charset="-122"/>
              <a:ea typeface="微软雅黑"/>
              <a:cs typeface="微软雅黑" panose="020b0503020204020204" charset="-122"/>
            </a:endParaRPr>
          </a:p>
        </p:txBody>
      </p:sp>
      <p:sp>
        <p:nvSpPr>
          <p:cNvPr id="51203" name="矩形 116737"/>
          <p:cNvSpPr/>
          <p:nvPr>
            <p:custDataLst>
              <p:tags r:id="rId5"/>
            </p:custDataLst>
          </p:nvPr>
        </p:nvSpPr>
        <p:spPr>
          <a:xfrm>
            <a:off x="152400" y="1221105"/>
            <a:ext cx="11885295" cy="2372995"/>
          </a:xfrm>
          <a:prstGeom prst="rect">
            <a:avLst/>
          </a:prstGeom>
          <a:ln>
            <a:headEnd type="none" w="med" len="med"/>
            <a:tailEnd type="none" w="med" len="med"/>
          </a:ln>
        </p:spPr>
        <p:style>
          <a:lnRef idx="2">
            <a:schemeClr val="accent5"/>
          </a:lnRef>
          <a:fillRef idx="1">
            <a:schemeClr val="lt1"/>
          </a:fillRef>
          <a:effectRef idx="0">
            <a:schemeClr val="accent5"/>
          </a:effectRef>
          <a:fontRef idx="minor">
            <a:schemeClr val="dk1"/>
          </a:fontRef>
        </p:style>
        <p:txBody>
          <a:bodyPr>
            <a:noAutofit/>
          </a:bodyPr>
          <a:lstStyle>
            <a:defPPr>
              <a:defRPr lang="zh-CN"/>
            </a:defPPr>
            <a:lvl1pPr marL="342900" indent="-342900" algn="l" defTabSz="914400" rtl="0" eaLnBrk="0" fontAlgn="base" latinLnBrk="0"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lvl="0" indent="0" eaLnBrk="1" hangingPunct="1">
              <a:lnSpc>
                <a:spcPct val="120000"/>
              </a:lnSpc>
              <a:spcBef>
                <a:spcPct val="0"/>
              </a:spcBef>
              <a:buFontTx/>
              <a:buNone/>
            </a:pPr>
            <a:r>
              <a:rPr lang="zh-CN" altLang="en-US" sz="2800" b="1">
                <a:solidFill>
                  <a:srgbClr val="FF0000"/>
                </a:solidFill>
                <a:latin typeface="微软雅黑" panose="020b0503020204020204" charset="-122"/>
                <a:ea typeface="微软雅黑"/>
              </a:rPr>
              <a:t>【原理内容】</a:t>
            </a:r>
            <a:endParaRPr lang="zh-CN" altLang="en-US" sz="2800" b="1">
              <a:solidFill>
                <a:srgbClr val="FF0000"/>
              </a:solidFill>
              <a:latin typeface="微软雅黑" panose="020b0503020204020204" charset="-122"/>
              <a:ea typeface="微软雅黑"/>
            </a:endParaRPr>
          </a:p>
          <a:p>
            <a:pPr marL="0" lvl="0" indent="0" eaLnBrk="1" hangingPunct="1">
              <a:lnSpc>
                <a:spcPct val="120000"/>
              </a:lnSpc>
              <a:spcBef>
                <a:spcPct val="0"/>
              </a:spcBef>
              <a:buFontTx/>
              <a:buNone/>
            </a:pPr>
            <a:r>
              <a:rPr lang="zh-CN" sz="2800" b="1">
                <a:latin typeface="微软雅黑" panose="020b0503020204020204" charset="-122"/>
                <a:ea typeface="微软雅黑"/>
              </a:rPr>
              <a:t>①真理是有条件的，任何真理都有自己适用的条件和范围；</a:t>
            </a:r>
            <a:endParaRPr lang="zh-CN" sz="2800" b="1">
              <a:latin typeface="微软雅黑" panose="020b0503020204020204" charset="-122"/>
              <a:ea typeface="微软雅黑"/>
            </a:endParaRPr>
          </a:p>
          <a:p>
            <a:pPr marL="0" lvl="0" indent="0" eaLnBrk="1" hangingPunct="1">
              <a:lnSpc>
                <a:spcPct val="120000"/>
              </a:lnSpc>
              <a:spcBef>
                <a:spcPct val="0"/>
              </a:spcBef>
              <a:buFontTx/>
              <a:buNone/>
            </a:pPr>
            <a:r>
              <a:rPr lang="zh-CN" sz="2800" b="1">
                <a:latin typeface="微软雅黑" panose="020b0503020204020204" charset="-122"/>
                <a:ea typeface="微软雅黑"/>
              </a:rPr>
              <a:t>②真理是具体的，任何真理都是相对于特定的过程来说的，都是主观与客观、理论与实践具体的历史的统一。</a:t>
            </a:r>
            <a:endParaRPr lang="zh-CN" sz="2800" b="1">
              <a:latin typeface="微软雅黑" panose="020b0503020204020204" charset="-122"/>
              <a:ea typeface="微软雅黑"/>
            </a:endParaRPr>
          </a:p>
        </p:txBody>
      </p:sp>
      <p:sp>
        <p:nvSpPr>
          <p:cNvPr id="51204" name="文本框 116739"/>
          <p:cNvSpPr txBox="1"/>
          <p:nvPr>
            <p:custDataLst>
              <p:tags r:id="rId6"/>
            </p:custDataLst>
          </p:nvPr>
        </p:nvSpPr>
        <p:spPr>
          <a:xfrm>
            <a:off x="152400" y="3865245"/>
            <a:ext cx="11885295" cy="2808605"/>
          </a:xfrm>
          <a:prstGeom prst="rect">
            <a:avLst/>
          </a:prstGeom>
          <a:ln>
            <a:headEnd type="none" w="med" len="med"/>
            <a:tailEnd type="none" w="med" len="med"/>
          </a:ln>
        </p:spPr>
        <p:style>
          <a:lnRef idx="2">
            <a:schemeClr val="accent5"/>
          </a:lnRef>
          <a:fillRef idx="1">
            <a:schemeClr val="lt1"/>
          </a:fillRef>
          <a:effectRef idx="0">
            <a:schemeClr val="accent5"/>
          </a:effectRef>
          <a:fontRef idx="minor">
            <a:schemeClr val="dk1"/>
          </a:fontRef>
        </p:style>
        <p:txBody>
          <a:bodyPr>
            <a:noAutofit/>
          </a:bodyPr>
          <a:lstStyle>
            <a:defPPr>
              <a:defRPr lang="zh-CN"/>
            </a:defPPr>
            <a:lvl1pPr marL="342900" indent="-342900" algn="l" defTabSz="914400" rtl="0" eaLnBrk="0" fontAlgn="base" latinLnBrk="0"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lvl="0" indent="0" eaLnBrk="1" hangingPunct="1">
              <a:lnSpc>
                <a:spcPct val="120000"/>
              </a:lnSpc>
              <a:spcBef>
                <a:spcPct val="0"/>
              </a:spcBef>
              <a:buFontTx/>
              <a:buNone/>
            </a:pPr>
            <a:r>
              <a:rPr lang="zh-CN" altLang="en-US" sz="2800" b="1">
                <a:solidFill>
                  <a:srgbClr val="FF0000"/>
                </a:solidFill>
                <a:latin typeface="微软雅黑" panose="020b0503020204020204" charset="-122"/>
                <a:ea typeface="微软雅黑"/>
              </a:rPr>
              <a:t>【方法论】</a:t>
            </a:r>
            <a:endParaRPr lang="zh-CN" altLang="en-US" sz="2800" b="1">
              <a:solidFill>
                <a:srgbClr val="FF0000"/>
              </a:solidFill>
              <a:latin typeface="微软雅黑" panose="020b0503020204020204" charset="-122"/>
              <a:ea typeface="微软雅黑"/>
            </a:endParaRPr>
          </a:p>
          <a:p>
            <a:pPr marL="0" lvl="0" indent="0" eaLnBrk="1" hangingPunct="1">
              <a:lnSpc>
                <a:spcPct val="120000"/>
              </a:lnSpc>
              <a:spcBef>
                <a:spcPct val="0"/>
              </a:spcBef>
              <a:buFontTx/>
              <a:buNone/>
            </a:pPr>
            <a:r>
              <a:rPr lang="zh-CN" altLang="zh-CN" sz="2800" b="1">
                <a:latin typeface="微软雅黑" panose="020b0503020204020204" charset="-122"/>
                <a:ea typeface="微软雅黑"/>
                <a:sym typeface="+mn-ea"/>
              </a:rPr>
              <a:t>①要求我们想问题、办事情要做到主观与客观、理论与实践的具体的历史的统一。       </a:t>
            </a:r>
            <a:endParaRPr lang="zh-CN" altLang="zh-CN" sz="2800" b="1">
              <a:latin typeface="微软雅黑" panose="020b0503020204020204" charset="-122"/>
              <a:ea typeface="微软雅黑"/>
              <a:sym typeface="+mn-ea"/>
            </a:endParaRPr>
          </a:p>
          <a:p>
            <a:pPr marL="0" lvl="0" indent="0" eaLnBrk="1" hangingPunct="1">
              <a:lnSpc>
                <a:spcPct val="120000"/>
              </a:lnSpc>
              <a:spcBef>
                <a:spcPct val="0"/>
              </a:spcBef>
              <a:buFontTx/>
              <a:buNone/>
            </a:pPr>
            <a:r>
              <a:rPr lang="zh-CN" altLang="zh-CN" sz="2800" b="1">
                <a:latin typeface="微软雅黑" panose="020b0503020204020204" charset="-122"/>
                <a:ea typeface="微软雅黑"/>
                <a:sym typeface="+mn-ea"/>
              </a:rPr>
              <a:t>②真理的条件性和具体性表明，真理和谬误往往是相伴而行的。要求我们在探索真理的过程中，正确对待错误。要不断丰富、发展和完善真理。</a:t>
            </a:r>
            <a:endParaRPr lang="zh-CN" altLang="zh-CN" sz="2800" b="1">
              <a:latin typeface="微软雅黑" panose="020b0503020204020204" charset="-122"/>
              <a:ea typeface="微软雅黑"/>
              <a:sym typeface="+mn-ea"/>
            </a:endParaRPr>
          </a:p>
        </p:txBody>
      </p:sp>
    </p:spTree>
    <p:custDataLst>
      <p:tags r:id="rId7"/>
    </p:custDataLst>
  </p:cSld>
  <p:clrMapOvr>
    <a:masterClrMapping/>
  </p:clrMapOvr>
  <p:transition spd="slow"/>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101" name="图片 100"/>
          <p:cNvPicPr/>
          <p:nvPr>
            <p:custDataLst>
              <p:tags r:id="rId5"/>
            </p:custDataLst>
          </p:nvPr>
        </p:nvPicPr>
        <p:blipFill>
          <a:blip r:embed="rId4"/>
          <a:stretch>
            <a:fillRect/>
          </a:stretch>
        </p:blipFill>
        <p:spPr>
          <a:xfrm>
            <a:off x="8663940" y="760730"/>
            <a:ext cx="3350895" cy="4570730"/>
          </a:xfrm>
          <a:prstGeom prst="rect">
            <a:avLst/>
          </a:prstGeom>
          <a:noFill/>
          <a:ln w="9525">
            <a:noFill/>
          </a:ln>
        </p:spPr>
      </p:pic>
      <p:sp>
        <p:nvSpPr>
          <p:cNvPr id="2" name="文本框 1"/>
          <p:cNvSpPr txBox="1"/>
          <p:nvPr>
            <p:custDataLst>
              <p:tags r:id="rId6"/>
            </p:custDataLst>
          </p:nvPr>
        </p:nvSpPr>
        <p:spPr>
          <a:xfrm>
            <a:off x="62865" y="120650"/>
            <a:ext cx="8601075" cy="54051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20000"/>
              </a:lnSpc>
            </a:pPr>
            <a:r>
              <a:rPr lang="zh-CN" altLang="en-US" sz="2400" b="1">
                <a:solidFill>
                  <a:srgbClr val="FF0000"/>
                </a:solidFill>
                <a:latin typeface="微软雅黑" panose="020b0503020204020204" charset="-122"/>
                <a:ea typeface="微软雅黑"/>
                <a:cs typeface="微软雅黑" panose="020b0503020204020204" charset="-122"/>
                <a:sym typeface="+mn-ea"/>
              </a:rPr>
              <a:t>盘点中国人口政策演变：</a:t>
            </a:r>
            <a:endParaRPr lang="zh-CN" altLang="en-US" sz="2400" b="1">
              <a:solidFill>
                <a:srgbClr val="FF0000"/>
              </a:solidFill>
              <a:latin typeface="微软雅黑" panose="020b0503020204020204" charset="-122"/>
              <a:ea typeface="微软雅黑"/>
              <a:cs typeface="微软雅黑" panose="020b0503020204020204" charset="-122"/>
            </a:endParaRPr>
          </a:p>
          <a:p>
            <a:pPr marL="342900" indent="-342900" fontAlgn="auto">
              <a:lnSpc>
                <a:spcPct val="110000"/>
              </a:lnSpc>
              <a:buFont typeface="Wingdings" panose="05000000000000000000" charset="0"/>
              <a:buChar char="l"/>
            </a:pPr>
            <a:r>
              <a:rPr lang="zh-CN" altLang="en-US" sz="2400" b="1">
                <a:solidFill>
                  <a:schemeClr val="tx1"/>
                </a:solidFill>
                <a:latin typeface="微软雅黑" panose="020b0503020204020204" charset="-122"/>
                <a:ea typeface="微软雅黑"/>
                <a:cs typeface="微软雅黑" panose="020b0503020204020204" charset="-122"/>
                <a:sym typeface="+mn-ea"/>
              </a:rPr>
              <a:t>20世纪50年代，“人口众多是极大的好事”。新中国成立之初，抗美援朝后，我国仿效苏联</a:t>
            </a:r>
            <a:r>
              <a:rPr lang="zh-CN" altLang="en-US" sz="2400" b="1">
                <a:solidFill>
                  <a:schemeClr val="tx1"/>
                </a:solidFill>
                <a:highlight>
                  <a:srgbClr val="FFFF00"/>
                </a:highlight>
                <a:latin typeface="微软雅黑" panose="020b0503020204020204" charset="-122"/>
                <a:ea typeface="微软雅黑"/>
                <a:cs typeface="微软雅黑" panose="020b0503020204020204" charset="-122"/>
                <a:sym typeface="+mn-ea"/>
              </a:rPr>
              <a:t>鼓励生育</a:t>
            </a:r>
            <a:r>
              <a:rPr lang="zh-CN" altLang="en-US" sz="2400" b="1">
                <a:solidFill>
                  <a:schemeClr val="tx1"/>
                </a:solidFill>
                <a:latin typeface="微软雅黑" panose="020b0503020204020204" charset="-122"/>
                <a:ea typeface="微软雅黑"/>
                <a:cs typeface="微软雅黑" panose="020b0503020204020204" charset="-122"/>
                <a:sym typeface="+mn-ea"/>
              </a:rPr>
              <a:t>，生孩子多的母亲被称为“英雄母亲”。</a:t>
            </a:r>
            <a:endParaRPr lang="zh-CN" altLang="en-US" sz="2400" b="1">
              <a:solidFill>
                <a:schemeClr val="tx1"/>
              </a:solidFill>
              <a:latin typeface="微软雅黑" panose="020b0503020204020204" charset="-122"/>
              <a:ea typeface="微软雅黑"/>
              <a:cs typeface="微软雅黑" panose="020b0503020204020204" charset="-122"/>
            </a:endParaRPr>
          </a:p>
          <a:p>
            <a:pPr marL="342900" indent="-342900" fontAlgn="auto">
              <a:lnSpc>
                <a:spcPct val="110000"/>
              </a:lnSpc>
              <a:buFont typeface="Wingdings" panose="05000000000000000000" charset="0"/>
              <a:buChar char="l"/>
            </a:pPr>
            <a:r>
              <a:rPr lang="zh-CN" altLang="en-US" sz="2400" b="1">
                <a:solidFill>
                  <a:schemeClr val="tx1"/>
                </a:solidFill>
                <a:latin typeface="微软雅黑" panose="020b0503020204020204" charset="-122"/>
                <a:ea typeface="微软雅黑"/>
                <a:cs typeface="微软雅黑" panose="020b0503020204020204" charset="-122"/>
                <a:sym typeface="+mn-ea"/>
              </a:rPr>
              <a:t>1982年，我国将</a:t>
            </a:r>
            <a:r>
              <a:rPr lang="zh-CN" altLang="en-US" sz="2400" b="1">
                <a:solidFill>
                  <a:schemeClr val="tx1"/>
                </a:solidFill>
                <a:highlight>
                  <a:srgbClr val="FFFF00"/>
                </a:highlight>
                <a:latin typeface="微软雅黑" panose="020b0503020204020204" charset="-122"/>
                <a:ea typeface="微软雅黑"/>
                <a:cs typeface="微软雅黑" panose="020b0503020204020204" charset="-122"/>
                <a:sym typeface="+mn-ea"/>
              </a:rPr>
              <a:t>计划生育定为国策</a:t>
            </a:r>
            <a:r>
              <a:rPr lang="zh-CN" altLang="en-US" sz="2400" b="1">
                <a:solidFill>
                  <a:schemeClr val="tx1"/>
                </a:solidFill>
                <a:latin typeface="微软雅黑" panose="020b0503020204020204" charset="-122"/>
                <a:ea typeface="微软雅黑"/>
                <a:cs typeface="微软雅黑" panose="020b0503020204020204" charset="-122"/>
                <a:sym typeface="+mn-ea"/>
              </a:rPr>
              <a:t>，提倡“一对夫妇只生一个孩子”。1949年至1980年,中国净增人口4.3亿。为遏制人口过快增长的势头,中国政府只好采取“急刹车”办法。</a:t>
            </a:r>
            <a:endParaRPr lang="zh-CN" altLang="en-US" sz="2400" b="1">
              <a:solidFill>
                <a:schemeClr val="tx1"/>
              </a:solidFill>
              <a:latin typeface="微软雅黑" panose="020b0503020204020204" charset="-122"/>
              <a:ea typeface="微软雅黑"/>
              <a:cs typeface="微软雅黑" panose="020b0503020204020204" charset="-122"/>
            </a:endParaRPr>
          </a:p>
          <a:p>
            <a:pPr marL="342900" indent="-342900" fontAlgn="auto">
              <a:lnSpc>
                <a:spcPct val="110000"/>
              </a:lnSpc>
              <a:buFont typeface="Wingdings" panose="05000000000000000000" charset="0"/>
              <a:buChar char="l"/>
            </a:pPr>
            <a:r>
              <a:rPr lang="zh-CN" altLang="en-US" sz="2400" b="1">
                <a:solidFill>
                  <a:schemeClr val="tx1"/>
                </a:solidFill>
                <a:latin typeface="微软雅黑" panose="020b0503020204020204" charset="-122"/>
                <a:ea typeface="微软雅黑"/>
                <a:cs typeface="微软雅黑" panose="020b0503020204020204" charset="-122"/>
                <a:sym typeface="+mn-ea"/>
              </a:rPr>
              <a:t>2016年，放开</a:t>
            </a:r>
            <a:r>
              <a:rPr lang="zh-CN" altLang="en-US" sz="2400" b="1">
                <a:solidFill>
                  <a:schemeClr val="tx1"/>
                </a:solidFill>
                <a:highlight>
                  <a:srgbClr val="FFFF00"/>
                </a:highlight>
                <a:latin typeface="微软雅黑" panose="020b0503020204020204" charset="-122"/>
                <a:ea typeface="微软雅黑"/>
                <a:cs typeface="微软雅黑" panose="020b0503020204020204" charset="-122"/>
                <a:sym typeface="+mn-ea"/>
              </a:rPr>
              <a:t>全面二孩</a:t>
            </a:r>
            <a:r>
              <a:rPr lang="zh-CN" altLang="en-US" sz="2400" b="1">
                <a:solidFill>
                  <a:schemeClr val="tx1"/>
                </a:solidFill>
                <a:latin typeface="微软雅黑" panose="020b0503020204020204" charset="-122"/>
                <a:ea typeface="微软雅黑"/>
                <a:cs typeface="微软雅黑" panose="020b0503020204020204" charset="-122"/>
                <a:sym typeface="+mn-ea"/>
              </a:rPr>
              <a:t>政策。由于中国出生人口振荡走低，社会老龄化程度加重。</a:t>
            </a:r>
            <a:endParaRPr lang="zh-CN" altLang="en-US" sz="2400" b="1">
              <a:solidFill>
                <a:schemeClr val="tx1"/>
              </a:solidFill>
              <a:latin typeface="微软雅黑" panose="020b0503020204020204" charset="-122"/>
              <a:ea typeface="微软雅黑"/>
              <a:cs typeface="微软雅黑" panose="020b0503020204020204" charset="-122"/>
              <a:sym typeface="+mn-ea"/>
            </a:endParaRPr>
          </a:p>
          <a:p>
            <a:pPr marL="342900" indent="-342900" fontAlgn="auto">
              <a:lnSpc>
                <a:spcPct val="110000"/>
              </a:lnSpc>
              <a:buFont typeface="Wingdings" panose="05000000000000000000" charset="0"/>
              <a:buChar char="l"/>
            </a:pPr>
            <a:r>
              <a:rPr lang="zh-CN" altLang="en-US" sz="2400" b="1">
                <a:solidFill>
                  <a:schemeClr val="tx1"/>
                </a:solidFill>
                <a:latin typeface="微软雅黑" panose="020b0503020204020204" charset="-122"/>
                <a:ea typeface="微软雅黑"/>
                <a:cs typeface="微软雅黑" panose="020b0503020204020204" charset="-122"/>
                <a:sym typeface="+mn-ea"/>
              </a:rPr>
              <a:t>2021年，实施一对夫妻可以</a:t>
            </a:r>
            <a:r>
              <a:rPr lang="zh-CN" altLang="en-US" sz="2400" b="1">
                <a:solidFill>
                  <a:schemeClr val="tx1"/>
                </a:solidFill>
                <a:highlight>
                  <a:srgbClr val="FFFF00"/>
                </a:highlight>
                <a:latin typeface="微软雅黑" panose="020b0503020204020204" charset="-122"/>
                <a:ea typeface="微软雅黑"/>
                <a:cs typeface="微软雅黑" panose="020b0503020204020204" charset="-122"/>
                <a:sym typeface="+mn-ea"/>
              </a:rPr>
              <a:t>生育三个子女政策及配套支持措施</a:t>
            </a:r>
            <a:r>
              <a:rPr lang="zh-CN" altLang="en-US" sz="2400" b="1">
                <a:solidFill>
                  <a:schemeClr val="tx1"/>
                </a:solidFill>
                <a:latin typeface="微软雅黑" panose="020b0503020204020204" charset="-122"/>
                <a:ea typeface="微软雅黑"/>
                <a:cs typeface="微软雅黑" panose="020b0503020204020204" charset="-122"/>
                <a:sym typeface="+mn-ea"/>
              </a:rPr>
              <a:t>。政策放松释放了之前堆积的生育意愿，但反弹持续时间和幅度都远低于预期，且因为养娃成本高导致年轻人生育意愿低。</a:t>
            </a:r>
            <a:endParaRPr lang="zh-CN" altLang="en-US" sz="2400" b="1">
              <a:solidFill>
                <a:schemeClr val="tx1"/>
              </a:solidFill>
              <a:latin typeface="微软雅黑" panose="020b0503020204020204" charset="-122"/>
              <a:ea typeface="微软雅黑"/>
              <a:cs typeface="微软雅黑" panose="020b0503020204020204" charset="-122"/>
              <a:sym typeface="+mn-ea"/>
            </a:endParaRPr>
          </a:p>
        </p:txBody>
      </p:sp>
      <p:sp>
        <p:nvSpPr>
          <p:cNvPr id="3" name="文本框 2"/>
          <p:cNvSpPr txBox="1"/>
          <p:nvPr>
            <p:custDataLst>
              <p:tags r:id="rId7"/>
            </p:custDataLst>
          </p:nvPr>
        </p:nvSpPr>
        <p:spPr>
          <a:xfrm>
            <a:off x="215265" y="5469255"/>
            <a:ext cx="11799570" cy="1091565"/>
          </a:xfrm>
          <a:prstGeom prst="rect">
            <a:avLst/>
          </a:prstGeom>
          <a:solidFill>
            <a:schemeClr val="accent6">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fontAlgn="auto">
              <a:lnSpc>
                <a:spcPct val="130000"/>
              </a:lnSpc>
              <a:buNone/>
            </a:pPr>
            <a:r>
              <a:rPr lang="zh-CN" altLang="en-US" sz="2500" b="1">
                <a:solidFill>
                  <a:srgbClr val="C00000"/>
                </a:solidFill>
                <a:uFillTx/>
                <a:latin typeface="微软雅黑" panose="020b0503020204020204" charset="-122"/>
                <a:ea typeface="微软雅黑"/>
                <a:cs typeface="宋体" panose="02010600030101010101" pitchFamily="2" charset="-122"/>
                <a:sym typeface="+mn-ea"/>
              </a:rPr>
              <a:t>思考</a:t>
            </a:r>
            <a:r>
              <a:rPr lang="en-US" altLang="zh-CN" sz="2500" b="1">
                <a:solidFill>
                  <a:srgbClr val="C00000"/>
                </a:solidFill>
                <a:uFillTx/>
                <a:latin typeface="微软雅黑" panose="020b0503020204020204" charset="-122"/>
                <a:ea typeface="微软雅黑"/>
                <a:cs typeface="宋体" panose="02010600030101010101" pitchFamily="2" charset="-122"/>
                <a:sym typeface="+mn-ea"/>
              </a:rPr>
              <a:t>：</a:t>
            </a:r>
            <a:endParaRPr lang="en-US" altLang="zh-CN" sz="2500" b="1">
              <a:solidFill>
                <a:srgbClr val="C00000"/>
              </a:solidFill>
              <a:uFillTx/>
              <a:latin typeface="微软雅黑" panose="020b0503020204020204" charset="-122"/>
              <a:ea typeface="微软雅黑"/>
              <a:cs typeface="宋体" panose="02010600030101010101" pitchFamily="2" charset="-122"/>
              <a:sym typeface="+mn-ea"/>
            </a:endParaRPr>
          </a:p>
          <a:p>
            <a:pPr marL="0" indent="0" fontAlgn="auto">
              <a:lnSpc>
                <a:spcPct val="130000"/>
              </a:lnSpc>
              <a:buNone/>
            </a:pPr>
            <a:r>
              <a:rPr lang="zh-CN" sz="2500" b="1">
                <a:solidFill>
                  <a:srgbClr val="C00000"/>
                </a:solidFill>
                <a:uFillTx/>
                <a:latin typeface="微软雅黑" panose="020b0503020204020204" charset="-122"/>
                <a:ea typeface="微软雅黑"/>
                <a:cs typeface="宋体" panose="02010600030101010101" pitchFamily="2" charset="-122"/>
                <a:sym typeface="+mn-ea"/>
              </a:rPr>
              <a:t>我国的人口政策</a:t>
            </a:r>
            <a:r>
              <a:rPr sz="2500" b="1" err="1">
                <a:solidFill>
                  <a:srgbClr val="C00000"/>
                </a:solidFill>
                <a:uFillTx/>
                <a:latin typeface="微软雅黑" panose="020b0503020204020204" charset="-122"/>
                <a:ea typeface="微软雅黑"/>
                <a:cs typeface="宋体" panose="02010600030101010101" pitchFamily="2" charset="-122"/>
                <a:sym typeface="+mn-ea"/>
              </a:rPr>
              <a:t>为什么</a:t>
            </a:r>
            <a:r>
              <a:rPr lang="zh-CN" sz="2500" b="1">
                <a:solidFill>
                  <a:srgbClr val="C00000"/>
                </a:solidFill>
                <a:uFillTx/>
                <a:latin typeface="微软雅黑" panose="020b0503020204020204" charset="-122"/>
                <a:ea typeface="微软雅黑"/>
                <a:cs typeface="宋体" panose="02010600030101010101" pitchFamily="2" charset="-122"/>
                <a:sym typeface="+mn-ea"/>
              </a:rPr>
              <a:t>一直在调整？</a:t>
            </a:r>
            <a:r>
              <a:rPr sz="2500" b="1" err="1">
                <a:solidFill>
                  <a:srgbClr val="C00000"/>
                </a:solidFill>
                <a:uFillTx/>
                <a:latin typeface="微软雅黑" panose="020b0503020204020204" charset="-122"/>
                <a:ea typeface="微软雅黑"/>
                <a:cs typeface="宋体" panose="02010600030101010101" pitchFamily="2" charset="-122"/>
                <a:sym typeface="+mn-ea"/>
              </a:rPr>
              <a:t>这体现了我们追求真理的过程</a:t>
            </a:r>
            <a:r>
              <a:rPr lang="zh-CN" sz="2500" b="1">
                <a:solidFill>
                  <a:srgbClr val="C00000"/>
                </a:solidFill>
                <a:uFillTx/>
                <a:latin typeface="微软雅黑" panose="020b0503020204020204" charset="-122"/>
                <a:ea typeface="微软雅黑"/>
                <a:cs typeface="宋体" panose="02010600030101010101" pitchFamily="2" charset="-122"/>
                <a:sym typeface="+mn-ea"/>
              </a:rPr>
              <a:t>有</a:t>
            </a:r>
            <a:r>
              <a:rPr sz="2500" b="1" err="1">
                <a:solidFill>
                  <a:srgbClr val="C00000"/>
                </a:solidFill>
                <a:uFillTx/>
                <a:latin typeface="微软雅黑" panose="020b0503020204020204" charset="-122"/>
                <a:ea typeface="微软雅黑"/>
                <a:cs typeface="宋体" panose="02010600030101010101" pitchFamily="2" charset="-122"/>
                <a:sym typeface="+mn-ea"/>
              </a:rPr>
              <a:t>什么特点</a:t>
            </a:r>
            <a:r>
              <a:rPr lang="zh-CN" sz="2500" b="1">
                <a:solidFill>
                  <a:srgbClr val="C00000"/>
                </a:solidFill>
                <a:uFillTx/>
                <a:latin typeface="微软雅黑" panose="020b0503020204020204" charset="-122"/>
                <a:ea typeface="微软雅黑"/>
                <a:cs typeface="宋体" panose="02010600030101010101" pitchFamily="2" charset="-122"/>
                <a:sym typeface="+mn-ea"/>
              </a:rPr>
              <a:t>？</a:t>
            </a:r>
            <a:endParaRPr lang="zh-CN" sz="2500" b="1">
              <a:solidFill>
                <a:srgbClr val="C00000"/>
              </a:solidFill>
              <a:uFillTx/>
              <a:latin typeface="微软雅黑" panose="020b0503020204020204" charset="-122"/>
              <a:ea typeface="微软雅黑"/>
              <a:cs typeface="宋体" panose="02010600030101010101" pitchFamily="2" charset="-122"/>
              <a:sym typeface="+mn-ea"/>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 presetClass="entr" presetSubtype="4" dur="50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 calcmode="lin" valueType="num">
                                      <p:cBhvr additive="base">
                                        <p:cTn id="22"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2" presetClass="entr" presetSubtype="4" dur="50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 calcmode="lin" valueType="num">
                                      <p:cBhvr additive="base">
                                        <p:cTn id="28"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3" presetClass="entr" presetSubtype="10" dur="500" fill="hold" grpId="0" nodeType="click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blinds(horizontal)">
                                      <p:cBhvr>
                                        <p:cTn id="3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1" name="文本框 100"/>
          <p:cNvSpPr txBox="1"/>
          <p:nvPr>
            <p:custDataLst>
              <p:tags r:id="rId4"/>
            </p:custDataLst>
          </p:nvPr>
        </p:nvSpPr>
        <p:spPr>
          <a:xfrm>
            <a:off x="262890" y="205105"/>
            <a:ext cx="11644630" cy="439991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r>
              <a:rPr lang="en-US" sz="2800" b="1">
                <a:latin typeface="微软雅黑" panose="020b0503020204020204" charset="-122"/>
                <a:ea typeface="微软雅黑"/>
                <a:cs typeface="微软雅黑" panose="020b0503020204020204" charset="-122"/>
              </a:rPr>
              <a:t>1</a:t>
            </a:r>
            <a:r>
              <a:rPr sz="2800" b="1">
                <a:latin typeface="微软雅黑" panose="020b0503020204020204" charset="-122"/>
                <a:ea typeface="微软雅黑"/>
                <a:cs typeface="微软雅黑" panose="020b0503020204020204" charset="-122"/>
              </a:rPr>
              <a:t>．随着酵素被越来越多的人所接受，一些商家又推出了酵素气泡水，很多买家都被其配料表中出现的232种植物所吸引，纷纷表示喝了这瓶水“就像喝下了一整个菜市场”。营养医生表示，酵素常被宣传具有减肥、抗癌、抗衰老等功效，但实际效果并不理想，酵素气泡水与普通水没有太大区别。由此可见(     )</a:t>
            </a:r>
            <a:endParaRPr sz="2800" b="1">
              <a:latin typeface="微软雅黑" panose="020b0503020204020204" charset="-122"/>
              <a:ea typeface="微软雅黑"/>
              <a:cs typeface="微软雅黑" panose="020b0503020204020204" charset="-122"/>
            </a:endParaRPr>
          </a:p>
          <a:p>
            <a:pPr indent="0" fontAlgn="auto"/>
            <a:r>
              <a:rPr sz="2800" b="1">
                <a:latin typeface="微软雅黑" panose="020b0503020204020204" charset="-122"/>
                <a:ea typeface="微软雅黑"/>
                <a:cs typeface="微软雅黑" panose="020b0503020204020204" charset="-122"/>
              </a:rPr>
              <a:t>①任何真理都有自己适用的条件和范围  </a:t>
            </a:r>
            <a:endParaRPr sz="2800" b="1">
              <a:latin typeface="微软雅黑" panose="020b0503020204020204" charset="-122"/>
              <a:ea typeface="微软雅黑"/>
              <a:cs typeface="微软雅黑" panose="020b0503020204020204" charset="-122"/>
            </a:endParaRPr>
          </a:p>
          <a:p>
            <a:pPr indent="0" fontAlgn="auto"/>
            <a:r>
              <a:rPr sz="2800" b="1">
                <a:latin typeface="微软雅黑" panose="020b0503020204020204" charset="-122"/>
                <a:ea typeface="微软雅黑"/>
                <a:cs typeface="微软雅黑" panose="020b0503020204020204" charset="-122"/>
              </a:rPr>
              <a:t>②人对事物的认识受知识结构等因素影响</a:t>
            </a:r>
            <a:endParaRPr sz="2800" b="1">
              <a:latin typeface="微软雅黑" panose="020b0503020204020204" charset="-122"/>
              <a:ea typeface="微软雅黑"/>
              <a:cs typeface="微软雅黑" panose="020b0503020204020204" charset="-122"/>
            </a:endParaRPr>
          </a:p>
          <a:p>
            <a:pPr indent="0" fontAlgn="auto"/>
            <a:r>
              <a:rPr sz="2800" b="1">
                <a:latin typeface="微软雅黑" panose="020b0503020204020204" charset="-122"/>
                <a:ea typeface="微软雅黑"/>
                <a:cs typeface="微软雅黑" panose="020b0503020204020204" charset="-122"/>
              </a:rPr>
              <a:t>③在事物的真实联系中有利于把握其本质  </a:t>
            </a:r>
            <a:endParaRPr sz="2800" b="1">
              <a:latin typeface="微软雅黑" panose="020b0503020204020204" charset="-122"/>
              <a:ea typeface="微软雅黑"/>
              <a:cs typeface="微软雅黑" panose="020b0503020204020204" charset="-122"/>
            </a:endParaRPr>
          </a:p>
          <a:p>
            <a:pPr indent="0" fontAlgn="auto"/>
            <a:r>
              <a:rPr sz="2800" b="1">
                <a:latin typeface="微软雅黑" panose="020b0503020204020204" charset="-122"/>
                <a:ea typeface="微软雅黑"/>
                <a:cs typeface="微软雅黑" panose="020b0503020204020204" charset="-122"/>
              </a:rPr>
              <a:t>④认识具有反复性，是一种循环反复的运动</a:t>
            </a:r>
            <a:endParaRPr sz="2800" b="1">
              <a:latin typeface="微软雅黑" panose="020b0503020204020204" charset="-122"/>
              <a:ea typeface="微软雅黑"/>
              <a:cs typeface="微软雅黑" panose="020b0503020204020204" charset="-122"/>
            </a:endParaRPr>
          </a:p>
          <a:p>
            <a:pPr indent="0" fontAlgn="auto"/>
            <a:r>
              <a:rPr sz="2800" b="1">
                <a:latin typeface="微软雅黑" panose="020b0503020204020204" charset="-122"/>
                <a:ea typeface="微软雅黑"/>
                <a:cs typeface="微软雅黑" panose="020b0503020204020204" charset="-122"/>
              </a:rPr>
              <a:t>A．①③	B．①④	</a:t>
            </a:r>
            <a:r>
              <a:rPr lang="en-US" sz="2800" b="1">
                <a:latin typeface="微软雅黑" panose="020b0503020204020204" charset="-122"/>
                <a:ea typeface="微软雅黑"/>
                <a:cs typeface="微软雅黑" panose="020b0503020204020204" charset="-122"/>
              </a:rPr>
              <a:t>            </a:t>
            </a:r>
            <a:r>
              <a:rPr lang="en-US" sz="2800" b="1">
                <a:latin typeface="微软雅黑" panose="020b0503020204020204" charset="-122"/>
                <a:ea typeface="微软雅黑"/>
                <a:cs typeface="微软雅黑" panose="020b0503020204020204" charset="-122"/>
                <a:sym typeface="+mn-ea"/>
              </a:rPr>
              <a:t> </a:t>
            </a:r>
            <a:r>
              <a:rPr sz="2800" b="1">
                <a:latin typeface="微软雅黑" panose="020b0503020204020204" charset="-122"/>
                <a:ea typeface="微软雅黑"/>
                <a:cs typeface="微软雅黑" panose="020b0503020204020204" charset="-122"/>
                <a:sym typeface="+mn-ea"/>
              </a:rPr>
              <a:t>C</a:t>
            </a:r>
            <a:r>
              <a:rPr sz="2800" b="1">
                <a:latin typeface="微软雅黑" panose="020b0503020204020204" charset="-122"/>
                <a:ea typeface="微软雅黑"/>
                <a:cs typeface="微软雅黑" panose="020b0503020204020204" charset="-122"/>
              </a:rPr>
              <a:t>．②③	</a:t>
            </a:r>
            <a:r>
              <a:rPr lang="en-US" sz="2800" b="1">
                <a:latin typeface="微软雅黑" panose="020b0503020204020204" charset="-122"/>
                <a:ea typeface="微软雅黑"/>
                <a:cs typeface="微软雅黑" panose="020b0503020204020204" charset="-122"/>
              </a:rPr>
              <a:t>             </a:t>
            </a:r>
            <a:r>
              <a:rPr sz="2800" b="1">
                <a:latin typeface="微软雅黑" panose="020b0503020204020204" charset="-122"/>
                <a:ea typeface="微软雅黑"/>
                <a:cs typeface="微软雅黑" panose="020b0503020204020204" charset="-122"/>
              </a:rPr>
              <a:t>D．②④</a:t>
            </a:r>
            <a:endParaRPr sz="2800" b="1">
              <a:latin typeface="微软雅黑" panose="020b0503020204020204" charset="-122"/>
              <a:ea typeface="微软雅黑"/>
              <a:cs typeface="微软雅黑" panose="020b0503020204020204" charset="-122"/>
            </a:endParaRPr>
          </a:p>
        </p:txBody>
      </p:sp>
      <p:sp>
        <p:nvSpPr>
          <p:cNvPr id="2" name="文本框 1"/>
          <p:cNvSpPr txBox="1"/>
          <p:nvPr>
            <p:custDataLst>
              <p:tags r:id="rId5"/>
            </p:custDataLst>
          </p:nvPr>
        </p:nvSpPr>
        <p:spPr>
          <a:xfrm>
            <a:off x="327025" y="4917440"/>
            <a:ext cx="11386185" cy="1802765"/>
          </a:xfrm>
          <a:prstGeom prst="rect">
            <a:avLst/>
          </a:prstGeom>
          <a:solidFill>
            <a:schemeClr val="bg1"/>
          </a:solidFill>
          <a:ln w="9525">
            <a:solidFill>
              <a:srgbClr val="C00000"/>
            </a:solid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00025">
              <a:lnSpc>
                <a:spcPct val="90000"/>
              </a:lnSpc>
            </a:pPr>
            <a:r>
              <a:rPr sz="2000">
                <a:latin typeface="等线" panose="02010600030101010101" charset="-122"/>
                <a:ea typeface="等线" panose="02010600030101010101" charset="-122"/>
                <a:cs typeface="等线" panose="02010600030101010101" charset="-122"/>
              </a:rPr>
              <a:t>【解析】①：酵素常被宣传具有减肥、抗癌、抗衰老等功效，但这并非真理，①错误。②③：买家和营养医生对酵素的认识差异反映了人们对事物的认识受知识结构等因素的影响，在事物的真实联系中有利于把握其本质，②③正确。④：认识具有反复性，是人们对一个事物的正确认识往往要经过从实践到认识、再从认识到实践的多次反复才能完成。但不是循环反复的运动。认识运动的反复性和无限性，并不表明认识是一种圆圈式的循环运动。相反，从实践到认识、从认识到实践的循环是一种波浪式前进或螺旋式上升的过程，④错误。故本题选C。</a:t>
            </a:r>
            <a:endParaRPr sz="2000">
              <a:latin typeface="等线" panose="02010600030101010101" charset="-122"/>
              <a:ea typeface="等线" panose="02010600030101010101" charset="-122"/>
              <a:cs typeface="等线" panose="02010600030101010101" charset="-122"/>
            </a:endParaRPr>
          </a:p>
        </p:txBody>
      </p:sp>
      <p:sp>
        <p:nvSpPr>
          <p:cNvPr id="3" name="文本框 2"/>
          <p:cNvSpPr txBox="1"/>
          <p:nvPr>
            <p:custDataLst>
              <p:tags r:id="rId6"/>
            </p:custDataLst>
          </p:nvPr>
        </p:nvSpPr>
        <p:spPr>
          <a:xfrm>
            <a:off x="9149080" y="2141220"/>
            <a:ext cx="1760220" cy="1568450"/>
          </a:xfrm>
          <a:prstGeom prst="rect">
            <a:avLst/>
          </a:prstGeom>
          <a:noFill/>
        </p:spPr>
        <p:txBody>
          <a:bodyPr wrap="square" rtlCol="0" anchor="t">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latin typeface="微软雅黑" panose="020b0503020204020204" charset="-122"/>
                <a:ea typeface="微软雅黑"/>
                <a:cs typeface="微软雅黑" panose="020b0503020204020204" charset="-122"/>
                <a:sym typeface="+mn-ea"/>
              </a:rPr>
              <a:t> </a:t>
            </a:r>
            <a:r>
              <a:rPr sz="9600" b="1">
                <a:solidFill>
                  <a:srgbClr val="C00000"/>
                </a:solidFill>
                <a:effectLst>
                  <a:outerShdw blurRad="38100" dist="19050" dir="2700000" algn="tl" rotWithShape="0">
                    <a:schemeClr val="dk1">
                      <a:alpha val="40000"/>
                    </a:schemeClr>
                  </a:outerShdw>
                </a:effectLst>
                <a:latin typeface="微软雅黑" panose="020b0503020204020204" charset="-122"/>
                <a:ea typeface="微软雅黑"/>
                <a:cs typeface="微软雅黑" panose="020b0503020204020204" charset="-122"/>
                <a:sym typeface="+mn-ea"/>
              </a:rPr>
              <a:t>C</a:t>
            </a:r>
            <a:endParaRPr lang="zh-CN" altLang="en-US" sz="9600" b="1">
              <a:solidFill>
                <a:srgbClr val="C00000"/>
              </a:solidFill>
              <a:effectLst>
                <a:outerShdw blurRad="38100" dist="19050" dir="2700000" algn="tl" rotWithShape="0">
                  <a:schemeClr val="dk1">
                    <a:alpha val="40000"/>
                  </a:schemeClr>
                </a:outerShdw>
              </a:effectLst>
              <a:latin typeface="微软雅黑" panose="020b0503020204020204" charset="-122"/>
              <a:ea typeface="微软雅黑"/>
              <a:cs typeface="微软雅黑" panose="020b0503020204020204" charset="-122"/>
              <a:sym typeface="+mn-ea"/>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https://d.book118.com/746001044005010104</a:t>
            </a:r>
          </a:p>
        </p:txBody>
      </p:sp>
    </p:spTree>
  </p:cSld>
  <p:clrMapOvr>
    <a:masterClrMapping/>
  </p:clrMapOvr>
  <p:transition/>
  <p:timing/>
</p:sld>
</file>

<file path=ppt/tags/tag1.xml><?xml version="1.0" encoding="utf-8"?>
<p:tagLst xmlns:p="http://schemas.openxmlformats.org/presentationml/2006/main">
  <p:tag name="AS_UNIQUEID" val="15011"/>
</p:tagLst>
</file>

<file path=ppt/tags/tag2.xml><?xml version="1.0" encoding="utf-8"?>
<p:tagLst xmlns:p="http://schemas.openxmlformats.org/presentationml/2006/main">
  <p:tag name="AS_UNIQUEID" val="15012"/>
</p:tagLst>
</file>

<file path=ppt/tags/tag3.xml><?xml version="1.0" encoding="utf-8"?>
<p:tagLst xmlns:p="http://schemas.openxmlformats.org/presentationml/2006/main">
  <p:tag name="AS_UNIQUEID" val="15013"/>
</p:tagLst>
</file>

<file path=ppt/tags/tag4.xml><?xml version="1.0" encoding="utf-8"?>
<p:tagLst xmlns:p="http://schemas.openxmlformats.org/presentationml/2006/main">
  <p:tag name="AS_UNIQUEID" val="15014"/>
</p:tagLst>
</file>

<file path=ppt/tags/tag5.xml><?xml version="1.0" encoding="utf-8"?>
<p:tagLst xmlns:p="http://schemas.openxmlformats.org/presentationml/2006/main">
  <p:tag name="AS_UNIQUEID" val="15015"/>
</p:tagLst>
</file>

<file path=ppt/tags/tag6.xml><?xml version="1.0" encoding="utf-8"?>
<p:tagLst xmlns:p="http://schemas.openxmlformats.org/presentationml/2006/main">
  <p:tag name="AS_UNIQUEID" val="15016"/>
</p:tagLst>
</file>

<file path=ppt/tags/tag7.xml><?xml version="1.0" encoding="utf-8"?>
<p:tagLst xmlns:p="http://schemas.openxmlformats.org/presentationml/2006/main">
  <p:tag name="AS_UNIQUEID" val="15017"/>
</p:tagLst>
</file>

<file path=ppt/tags/tag8.xml><?xml version="1.0" encoding="utf-8"?>
<p:tagLst xmlns:p="http://schemas.openxmlformats.org/presentationml/2006/main">
  <p:tag name="AS_UNIQUEID" val="15018"/>
</p:tagLst>
</file>

<file path=ppt/tags/tag9.xml><?xml version="1.0" encoding="utf-8"?>
<p:tagLst xmlns:p="http://schemas.openxmlformats.org/presentationml/2006/main">
  <p:tag name="AS_UNIQUEID" val="15019"/>
</p:tagLst>
</file>

<file path=ppt/tags/tag10.xml><?xml version="1.0" encoding="utf-8"?>
<p:tagLst xmlns:p="http://schemas.openxmlformats.org/presentationml/2006/main">
  <p:tag name="AS_UNIQUEID" val="15020"/>
</p:tagLst>
</file>

<file path=ppt/tags/tag11.xml><?xml version="1.0" encoding="utf-8"?>
<p:tagLst xmlns:p="http://schemas.openxmlformats.org/presentationml/2006/main">
  <p:tag name="AS_UNIQUEID" val="15021"/>
</p:tagLst>
</file>

<file path=ppt/tags/tag12.xml><?xml version="1.0" encoding="utf-8"?>
<p:tagLst xmlns:p="http://schemas.openxmlformats.org/presentationml/2006/main">
  <p:tag name="AS_UNIQUEID" val="15022"/>
</p:tagLst>
</file>

<file path=ppt/tags/tag13.xml><?xml version="1.0" encoding="utf-8"?>
<p:tagLst xmlns:p="http://schemas.openxmlformats.org/presentationml/2006/main">
  <p:tag name="AS_UNIQUEID" val="15023"/>
</p:tagLst>
</file>

<file path=ppt/tags/tag14.xml><?xml version="1.0" encoding="utf-8"?>
<p:tagLst xmlns:p="http://schemas.openxmlformats.org/presentationml/2006/main">
  <p:tag name="AS_UNIQUEID" val="15024"/>
</p:tagLst>
</file>

<file path=ppt/tags/tag15.xml><?xml version="1.0" encoding="utf-8"?>
<p:tagLst xmlns:p="http://schemas.openxmlformats.org/presentationml/2006/main">
  <p:tag name="AS_UNIQUEID" val="15025"/>
</p:tagLst>
</file>

<file path=ppt/tags/tag16.xml><?xml version="1.0" encoding="utf-8"?>
<p:tagLst xmlns:p="http://schemas.openxmlformats.org/presentationml/2006/main">
  <p:tag name="AS_UNIQUEID" val="15026"/>
</p:tagLst>
</file>

<file path=ppt/tags/tag17.xml><?xml version="1.0" encoding="utf-8"?>
<p:tagLst xmlns:p="http://schemas.openxmlformats.org/presentationml/2006/main">
  <p:tag name="AS_UNIQUEID" val="15027"/>
</p:tagLst>
</file>

<file path=ppt/tags/tag18.xml><?xml version="1.0" encoding="utf-8"?>
<p:tagLst xmlns:p="http://schemas.openxmlformats.org/presentationml/2006/main">
  <p:tag name="AS_UNIQUEID" val="15028"/>
</p:tagLst>
</file>

<file path=ppt/tags/tag19.xml><?xml version="1.0" encoding="utf-8"?>
<p:tagLst xmlns:p="http://schemas.openxmlformats.org/presentationml/2006/main">
  <p:tag name="AS_UNIQUEID" val="15029"/>
</p:tagLst>
</file>

<file path=ppt/tags/tag20.xml><?xml version="1.0" encoding="utf-8"?>
<p:tagLst xmlns:p="http://schemas.openxmlformats.org/presentationml/2006/main">
  <p:tag name="AS_UNIQUEID" val="15030"/>
</p:tagLst>
</file>

<file path=ppt/tags/tag21.xml><?xml version="1.0" encoding="utf-8"?>
<p:tagLst xmlns:p="http://schemas.openxmlformats.org/presentationml/2006/main">
  <p:tag name="AS_UNIQUEID" val="15031"/>
</p:tagLst>
</file>

<file path=ppt/tags/tag22.xml><?xml version="1.0" encoding="utf-8"?>
<p:tagLst xmlns:p="http://schemas.openxmlformats.org/presentationml/2006/main">
  <p:tag name="AS_UNIQUEID" val="15032"/>
</p:tagLst>
</file>

<file path=ppt/tags/tag23.xml><?xml version="1.0" encoding="utf-8"?>
<p:tagLst xmlns:p="http://schemas.openxmlformats.org/presentationml/2006/main">
  <p:tag name="AS_UNIQUEID" val="15033"/>
</p:tagLst>
</file>

<file path=ppt/tags/tag24.xml><?xml version="1.0" encoding="utf-8"?>
<p:tagLst xmlns:p="http://schemas.openxmlformats.org/presentationml/2006/main">
  <p:tag name="AS_UNIQUEID" val="15034"/>
</p:tagLst>
</file>

<file path=ppt/tags/tag25.xml><?xml version="1.0" encoding="utf-8"?>
<p:tagLst xmlns:p="http://schemas.openxmlformats.org/presentationml/2006/main">
  <p:tag name="AS_UNIQUEID" val="15035"/>
</p:tagLst>
</file>

<file path=ppt/tags/tag26.xml><?xml version="1.0" encoding="utf-8"?>
<p:tagLst xmlns:p="http://schemas.openxmlformats.org/presentationml/2006/main">
  <p:tag name="AS_UNIQUEID" val="15036"/>
</p:tagLst>
</file>

<file path=ppt/tags/tag27.xml><?xml version="1.0" encoding="utf-8"?>
<p:tagLst xmlns:p="http://schemas.openxmlformats.org/presentationml/2006/main">
  <p:tag name="AS_UNIQUEID" val="15037"/>
</p:tagLst>
</file>

<file path=ppt/tags/tag28.xml><?xml version="1.0" encoding="utf-8"?>
<p:tagLst xmlns:p="http://schemas.openxmlformats.org/presentationml/2006/main">
  <p:tag name="AS_UNIQUEID" val="15038"/>
</p:tagLst>
</file>

<file path=ppt/tags/tag29.xml><?xml version="1.0" encoding="utf-8"?>
<p:tagLst xmlns:p="http://schemas.openxmlformats.org/presentationml/2006/main">
  <p:tag name="AS_UNIQUEID" val="15039"/>
</p:tagLst>
</file>

<file path=ppt/tags/tag30.xml><?xml version="1.0" encoding="utf-8"?>
<p:tagLst xmlns:p="http://schemas.openxmlformats.org/presentationml/2006/main">
  <p:tag name="AS_UNIQUEID" val="15040"/>
</p:tagLst>
</file>

<file path=ppt/tags/tag31.xml><?xml version="1.0" encoding="utf-8"?>
<p:tagLst xmlns:p="http://schemas.openxmlformats.org/presentationml/2006/main">
  <p:tag name="AS_UNIQUEID" val="15041"/>
</p:tagLst>
</file>

<file path=ppt/tags/tag32.xml><?xml version="1.0" encoding="utf-8"?>
<p:tagLst xmlns:p="http://schemas.openxmlformats.org/presentationml/2006/main">
  <p:tag name="AS_UNIQUEID" val="15042"/>
</p:tagLst>
</file>

<file path=ppt/tags/tag33.xml><?xml version="1.0" encoding="utf-8"?>
<p:tagLst xmlns:p="http://schemas.openxmlformats.org/presentationml/2006/main">
  <p:tag name="AS_UNIQUEID" val="15043"/>
</p:tagLst>
</file>

<file path=ppt/tags/tag34.xml><?xml version="1.0" encoding="utf-8"?>
<p:tagLst xmlns:p="http://schemas.openxmlformats.org/presentationml/2006/main">
  <p:tag name="AS_UNIQUEID" val="15044"/>
</p:tagLst>
</file>

<file path=ppt/tags/tag35.xml><?xml version="1.0" encoding="utf-8"?>
<p:tagLst xmlns:p="http://schemas.openxmlformats.org/presentationml/2006/main">
  <p:tag name="AS_UNIQUEID" val="15045"/>
</p:tagLst>
</file>

<file path=ppt/tags/tag36.xml><?xml version="1.0" encoding="utf-8"?>
<p:tagLst xmlns:p="http://schemas.openxmlformats.org/presentationml/2006/main">
  <p:tag name="AS_UNIQUEID" val="15046"/>
</p:tagLst>
</file>

<file path=ppt/tags/tag37.xml><?xml version="1.0" encoding="utf-8"?>
<p:tagLst xmlns:p="http://schemas.openxmlformats.org/presentationml/2006/main">
  <p:tag name="AS_UNIQUEID" val="15047"/>
</p:tagLst>
</file>

<file path=ppt/tags/tag38.xml><?xml version="1.0" encoding="utf-8"?>
<p:tagLst xmlns:p="http://schemas.openxmlformats.org/presentationml/2006/main">
  <p:tag name="AS_UNIQUEID" val="15048"/>
</p:tagLst>
</file>

<file path=ppt/tags/tag39.xml><?xml version="1.0" encoding="utf-8"?>
<p:tagLst xmlns:p="http://schemas.openxmlformats.org/presentationml/2006/main">
  <p:tag name="AS_UNIQUEID" val="15049"/>
</p:tagLst>
</file>

<file path=ppt/tags/tag40.xml><?xml version="1.0" encoding="utf-8"?>
<p:tagLst xmlns:p="http://schemas.openxmlformats.org/presentationml/2006/main">
  <p:tag name="AS_UNIQUEID" val="15050"/>
</p:tagLst>
</file>

<file path=ppt/tags/tag41.xml><?xml version="1.0" encoding="utf-8"?>
<p:tagLst xmlns:p="http://schemas.openxmlformats.org/presentationml/2006/main">
  <p:tag name="AS_UNIQUEID" val="15051"/>
</p:tagLst>
</file>

<file path=ppt/tags/tag42.xml><?xml version="1.0" encoding="utf-8"?>
<p:tagLst xmlns:p="http://schemas.openxmlformats.org/presentationml/2006/main">
  <p:tag name="AS_UNIQUEID" val="15052"/>
</p:tagLst>
</file>

<file path=ppt/tags/tag43.xml><?xml version="1.0" encoding="utf-8"?>
<p:tagLst xmlns:p="http://schemas.openxmlformats.org/presentationml/2006/main">
  <p:tag name="AS_UNIQUEID" val="15053"/>
</p:tagLst>
</file>

<file path=ppt/tags/tag44.xml><?xml version="1.0" encoding="utf-8"?>
<p:tagLst xmlns:p="http://schemas.openxmlformats.org/presentationml/2006/main">
  <p:tag name="AS_UNIQUEID" val="15054"/>
</p:tagLst>
</file>

<file path=ppt/tags/tag45.xml><?xml version="1.0" encoding="utf-8"?>
<p:tagLst xmlns:p="http://schemas.openxmlformats.org/presentationml/2006/main">
  <p:tag name="AS_UNIQUEID" val="15055"/>
</p:tagLst>
</file>

<file path=ppt/tags/tag46.xml><?xml version="1.0" encoding="utf-8"?>
<p:tagLst xmlns:p="http://schemas.openxmlformats.org/presentationml/2006/main">
  <p:tag name="AS_UNIQUEID" val="15056"/>
</p:tagLst>
</file>

<file path=ppt/tags/tag47.xml><?xml version="1.0" encoding="utf-8"?>
<p:tagLst xmlns:p="http://schemas.openxmlformats.org/presentationml/2006/main">
  <p:tag name="AS_UNIQUEID" val="15057"/>
</p:tagLst>
</file>

<file path=ppt/tags/tag48.xml><?xml version="1.0" encoding="utf-8"?>
<p:tagLst xmlns:p="http://schemas.openxmlformats.org/presentationml/2006/main">
  <p:tag name="AS_UNIQUEID" val="15058"/>
</p:tagLst>
</file>

<file path=ppt/tags/tag49.xml><?xml version="1.0" encoding="utf-8"?>
<p:tagLst xmlns:p="http://schemas.openxmlformats.org/presentationml/2006/main">
  <p:tag name="AS_UNIQUEID" val="15059"/>
</p:tagLst>
</file>

<file path=ppt/tags/tag50.xml><?xml version="1.0" encoding="utf-8"?>
<p:tagLst xmlns:p="http://schemas.openxmlformats.org/presentationml/2006/main">
  <p:tag name="AS_UNIQUEID" val="15060"/>
</p:tagLst>
</file>

<file path=ppt/tags/tag51.xml><?xml version="1.0" encoding="utf-8"?>
<p:tagLst xmlns:p="http://schemas.openxmlformats.org/presentationml/2006/main">
  <p:tag name="AS_UNIQUEID" val="15061"/>
</p:tagLst>
</file>

<file path=ppt/tags/tag52.xml><?xml version="1.0" encoding="utf-8"?>
<p:tagLst xmlns:p="http://schemas.openxmlformats.org/presentationml/2006/main">
  <p:tag name="AS_UNIQUEID" val="15062"/>
</p:tagLst>
</file>

<file path=ppt/tags/tag53.xml><?xml version="1.0" encoding="utf-8"?>
<p:tagLst xmlns:p="http://schemas.openxmlformats.org/presentationml/2006/main">
  <p:tag name="AS_UNIQUEID" val="15063"/>
</p:tagLst>
</file>

<file path=ppt/tags/tag54.xml><?xml version="1.0" encoding="utf-8"?>
<p:tagLst xmlns:p="http://schemas.openxmlformats.org/presentationml/2006/main">
  <p:tag name="AS_UNIQUEID" val="15064"/>
</p:tagLst>
</file>

<file path=ppt/tags/tag55.xml><?xml version="1.0" encoding="utf-8"?>
<p:tagLst xmlns:p="http://schemas.openxmlformats.org/presentationml/2006/main">
  <p:tag name="AS_UNIQUEID" val="15065"/>
</p:tagLst>
</file>

<file path=ppt/tags/tag56.xml><?xml version="1.0" encoding="utf-8"?>
<p:tagLst xmlns:p="http://schemas.openxmlformats.org/presentationml/2006/main">
  <p:tag name="AS_UNIQUEID" val="15066"/>
</p:tagLst>
</file>

<file path=ppt/tags/tag57.xml><?xml version="1.0" encoding="utf-8"?>
<p:tagLst xmlns:p="http://schemas.openxmlformats.org/presentationml/2006/main">
  <p:tag name="AS_UNIQUEID" val="15067"/>
</p:tagLst>
</file>

<file path=ppt/tags/tag58.xml><?xml version="1.0" encoding="utf-8"?>
<p:tagLst xmlns:p="http://schemas.openxmlformats.org/presentationml/2006/main">
  <p:tag name="AS_UNIQUEID" val="15068"/>
</p:tagLst>
</file>

<file path=ppt/tags/tag59.xml><?xml version="1.0" encoding="utf-8"?>
<p:tagLst xmlns:p="http://schemas.openxmlformats.org/presentationml/2006/main">
  <p:tag name="AS_UNIQUEID" val="15069"/>
</p:tagLst>
</file>

<file path=ppt/tags/tag60.xml><?xml version="1.0" encoding="utf-8"?>
<p:tagLst xmlns:p="http://schemas.openxmlformats.org/presentationml/2006/main">
  <p:tag name="AS_UNIQUEID" val="15070"/>
</p:tagLst>
</file>

<file path=ppt/tags/tag61.xml><?xml version="1.0" encoding="utf-8"?>
<p:tagLst xmlns:p="http://schemas.openxmlformats.org/presentationml/2006/main">
  <p:tag name="AS_UNIQUEID" val="15071"/>
</p:tagLst>
</file>

<file path=ppt/tags/tag62.xml><?xml version="1.0" encoding="utf-8"?>
<p:tagLst xmlns:p="http://schemas.openxmlformats.org/presentationml/2006/main">
  <p:tag name="AS_UNIQUEID" val="15072"/>
</p:tagLst>
</file>

<file path=ppt/tags/tag63.xml><?xml version="1.0" encoding="utf-8"?>
<p:tagLst xmlns:p="http://schemas.openxmlformats.org/presentationml/2006/main">
  <p:tag name="AS_UNIQUEID" val="15073"/>
</p:tagLst>
</file>

<file path=ppt/tags/tag64.xml><?xml version="1.0" encoding="utf-8"?>
<p:tagLst xmlns:p="http://schemas.openxmlformats.org/presentationml/2006/main">
  <p:tag name="AS_UNIQUEID" val="15074"/>
</p:tagLst>
</file>

<file path=ppt/tags/tag65.xml><?xml version="1.0" encoding="utf-8"?>
<p:tagLst xmlns:p="http://schemas.openxmlformats.org/presentationml/2006/main">
  <p:tag name="AS_UNIQUEID" val="15075"/>
</p:tagLst>
</file>

<file path=ppt/tags/tag66.xml><?xml version="1.0" encoding="utf-8"?>
<p:tagLst xmlns:p="http://schemas.openxmlformats.org/presentationml/2006/main">
  <p:tag name="AS_UNIQUEID" val="15076"/>
</p:tagLst>
</file>

<file path=ppt/tags/tag67.xml><?xml version="1.0" encoding="utf-8"?>
<p:tagLst xmlns:p="http://schemas.openxmlformats.org/presentationml/2006/main">
  <p:tag name="AS_UNIQUEID" val="15077"/>
</p:tagLst>
</file>

<file path=ppt/tags/tag68.xml><?xml version="1.0" encoding="utf-8"?>
<p:tagLst xmlns:p="http://schemas.openxmlformats.org/presentationml/2006/main">
  <p:tag name="AS_UNIQUEID" val="15078"/>
</p:tagLst>
</file>

<file path=ppt/tags/tag69.xml><?xml version="1.0" encoding="utf-8"?>
<p:tagLst xmlns:p="http://schemas.openxmlformats.org/presentationml/2006/main">
  <p:tag name="AS_UNIQUEID" val="15079"/>
</p:tagLst>
</file>

<file path=ppt/tags/tag70.xml><?xml version="1.0" encoding="utf-8"?>
<p:tagLst xmlns:p="http://schemas.openxmlformats.org/presentationml/2006/main">
  <p:tag name="AS_UNIQUEID" val="15080"/>
</p:tagLst>
</file>

<file path=ppt/tags/tag71.xml><?xml version="1.0" encoding="utf-8"?>
<p:tagLst xmlns:p="http://schemas.openxmlformats.org/presentationml/2006/main">
  <p:tag name="AS_UNIQUEID" val="15081"/>
</p:tagLst>
</file>

<file path=ppt/tags/tag72.xml><?xml version="1.0" encoding="utf-8"?>
<p:tagLst xmlns:p="http://schemas.openxmlformats.org/presentationml/2006/main">
  <p:tag name="AS_UNIQUEID" val="15082"/>
</p:tagLst>
</file>

<file path=ppt/tags/tag73.xml><?xml version="1.0" encoding="utf-8"?>
<p:tagLst xmlns:p="http://schemas.openxmlformats.org/presentationml/2006/main">
  <p:tag name="AS_UNIQUEID" val="15083"/>
</p:tagLst>
</file>

<file path=ppt/tags/tag74.xml><?xml version="1.0" encoding="utf-8"?>
<p:tagLst xmlns:p="http://schemas.openxmlformats.org/presentationml/2006/main">
  <p:tag name="AS_UNIQUEID" val="15084"/>
</p:tagLst>
</file>

<file path=ppt/tags/tag75.xml><?xml version="1.0" encoding="utf-8"?>
<p:tagLst xmlns:p="http://schemas.openxmlformats.org/presentationml/2006/main">
  <p:tag name="AS_UNIQUEID" val="15085"/>
</p:tagLst>
</file>

<file path=ppt/tags/tag76.xml><?xml version="1.0" encoding="utf-8"?>
<p:tagLst xmlns:p="http://schemas.openxmlformats.org/presentationml/2006/main">
  <p:tag name="AS_UNIQUEID" val="14959"/>
</p:tagLst>
</file>

<file path=ppt/tags/tag77.xml><?xml version="1.0" encoding="utf-8"?>
<p:tagLst xmlns:p="http://schemas.openxmlformats.org/presentationml/2006/main">
  <p:tag name="AS_UNIQUEID" val="14682"/>
</p:tagLst>
</file>

<file path=ppt/tags/tag78.xml><?xml version="1.0" encoding="utf-8"?>
<p:tagLst xmlns:p="http://schemas.openxmlformats.org/presentationml/2006/main">
  <p:tag name="AS_UNIQUEID" val="14683"/>
</p:tagLst>
</file>

<file path=ppt/tags/tag79.xml><?xml version="1.0" encoding="utf-8"?>
<p:tagLst xmlns:p="http://schemas.openxmlformats.org/presentationml/2006/main">
  <p:tag name="AS_UNIQUEID" val="14684"/>
</p:tagLst>
</file>

<file path=ppt/tags/tag80.xml><?xml version="1.0" encoding="utf-8"?>
<p:tagLst xmlns:p="http://schemas.openxmlformats.org/presentationml/2006/main">
  <p:tag name="AS_UNIQUEID" val="14685"/>
</p:tagLst>
</file>

<file path=ppt/tags/tag81.xml><?xml version="1.0" encoding="utf-8"?>
<p:tagLst xmlns:p="http://schemas.openxmlformats.org/presentationml/2006/main">
  <p:tag name="AS_UNIQUEID" val="14686"/>
</p:tagLst>
</file>

<file path=ppt/tags/tag82.xml><?xml version="1.0" encoding="utf-8"?>
<p:tagLst xmlns:p="http://schemas.openxmlformats.org/presentationml/2006/main">
  <p:tag name="AS_UNIQUEID" val="14960"/>
</p:tagLst>
</file>

<file path=ppt/tags/tag83.xml><?xml version="1.0" encoding="utf-8"?>
<p:tagLst xmlns:p="http://schemas.openxmlformats.org/presentationml/2006/main">
  <p:tag name="AS_UNIQUEID" val="14688"/>
</p:tagLst>
</file>

<file path=ppt/tags/tag84.xml><?xml version="1.0" encoding="utf-8"?>
<p:tagLst xmlns:p="http://schemas.openxmlformats.org/presentationml/2006/main">
  <p:tag name="AS_UNIQUEID" val="14689"/>
</p:tagLst>
</file>

<file path=ppt/tags/tag85.xml><?xml version="1.0" encoding="utf-8"?>
<p:tagLst xmlns:p="http://schemas.openxmlformats.org/presentationml/2006/main">
  <p:tag name="AS_UNIQUEID" val="14690"/>
</p:tagLst>
</file>

<file path=ppt/tags/tag86.xml><?xml version="1.0" encoding="utf-8"?>
<p:tagLst xmlns:p="http://schemas.openxmlformats.org/presentationml/2006/main">
  <p:tag name="AS_UNIQUEID" val="14691"/>
</p:tagLst>
</file>

<file path=ppt/tags/tag87.xml><?xml version="1.0" encoding="utf-8"?>
<p:tagLst xmlns:p="http://schemas.openxmlformats.org/presentationml/2006/main">
  <p:tag name="AS_UNIQUEID" val="14692"/>
</p:tagLst>
</file>

<file path=ppt/tags/tag88.xml><?xml version="1.0" encoding="utf-8"?>
<p:tagLst xmlns:p="http://schemas.openxmlformats.org/presentationml/2006/main">
  <p:tag name="AS_UNIQUEID" val="14961"/>
</p:tagLst>
</file>

<file path=ppt/tags/tag89.xml><?xml version="1.0" encoding="utf-8"?>
<p:tagLst xmlns:p="http://schemas.openxmlformats.org/presentationml/2006/main">
  <p:tag name="AS_UNIQUEID" val="14694"/>
</p:tagLst>
</file>

<file path=ppt/tags/tag90.xml><?xml version="1.0" encoding="utf-8"?>
<p:tagLst xmlns:p="http://schemas.openxmlformats.org/presentationml/2006/main">
  <p:tag name="AS_UNIQUEID" val="14695"/>
</p:tagLst>
</file>

<file path=ppt/tags/tag91.xml><?xml version="1.0" encoding="utf-8"?>
<p:tagLst xmlns:p="http://schemas.openxmlformats.org/presentationml/2006/main">
  <p:tag name="AS_UNIQUEID" val="14696"/>
</p:tagLst>
</file>

<file path=ppt/tags/tag92.xml><?xml version="1.0" encoding="utf-8"?>
<p:tagLst xmlns:p="http://schemas.openxmlformats.org/presentationml/2006/main">
  <p:tag name="AS_UNIQUEID" val="14697"/>
</p:tagLst>
</file>

<file path=ppt/tags/tag93.xml><?xml version="1.0" encoding="utf-8"?>
<p:tagLst xmlns:p="http://schemas.openxmlformats.org/presentationml/2006/main">
  <p:tag name="AS_UNIQUEID" val="14698"/>
</p:tagLst>
</file>

<file path=ppt/tags/tag94.xml><?xml version="1.0" encoding="utf-8"?>
<p:tagLst xmlns:p="http://schemas.openxmlformats.org/presentationml/2006/main">
  <p:tag name="AS_UNIQUEID" val="14962"/>
</p:tagLst>
</file>

<file path=ppt/tags/tag95.xml><?xml version="1.0" encoding="utf-8"?>
<p:tagLst xmlns:p="http://schemas.openxmlformats.org/presentationml/2006/main">
  <p:tag name="AS_UNIQUEID" val="14700"/>
</p:tagLst>
</file>

<file path=ppt/tags/tag96.xml><?xml version="1.0" encoding="utf-8"?>
<p:tagLst xmlns:p="http://schemas.openxmlformats.org/presentationml/2006/main">
  <p:tag name="AS_UNIQUEID" val="14701"/>
</p:tagLst>
</file>

<file path=ppt/tags/tag97.xml><?xml version="1.0" encoding="utf-8"?>
<p:tagLst xmlns:p="http://schemas.openxmlformats.org/presentationml/2006/main">
  <p:tag name="AS_UNIQUEID" val="14702"/>
</p:tagLst>
</file>

<file path=ppt/tags/tag98.xml><?xml version="1.0" encoding="utf-8"?>
<p:tagLst xmlns:p="http://schemas.openxmlformats.org/presentationml/2006/main">
  <p:tag name="AS_UNIQUEID" val="14703"/>
</p:tagLst>
</file>

<file path=ppt/tags/tag99.xml><?xml version="1.0" encoding="utf-8"?>
<p:tagLst xmlns:p="http://schemas.openxmlformats.org/presentationml/2006/main">
  <p:tag name="AS_UNIQUEID" val="14704"/>
</p:tagLst>
</file>

<file path=ppt/tags/tag100.xml><?xml version="1.0" encoding="utf-8"?>
<p:tagLst xmlns:p="http://schemas.openxmlformats.org/presentationml/2006/main">
  <p:tag name="AS_UNIQUEID" val="14705"/>
</p:tagLst>
</file>

<file path=ppt/tags/tag101.xml><?xml version="1.0" encoding="utf-8"?>
<p:tagLst xmlns:p="http://schemas.openxmlformats.org/presentationml/2006/main">
  <p:tag name="AS_UNIQUEID" val="14963"/>
</p:tagLst>
</file>

<file path=ppt/tags/tag102.xml><?xml version="1.0" encoding="utf-8"?>
<p:tagLst xmlns:p="http://schemas.openxmlformats.org/presentationml/2006/main">
  <p:tag name="AS_UNIQUEID" val="14707"/>
</p:tagLst>
</file>

<file path=ppt/tags/tag103.xml><?xml version="1.0" encoding="utf-8"?>
<p:tagLst xmlns:p="http://schemas.openxmlformats.org/presentationml/2006/main">
  <p:tag name="AS_UNIQUEID" val="14708"/>
</p:tagLst>
</file>

<file path=ppt/tags/tag104.xml><?xml version="1.0" encoding="utf-8"?>
<p:tagLst xmlns:p="http://schemas.openxmlformats.org/presentationml/2006/main">
  <p:tag name="AS_UNIQUEID" val="14709"/>
</p:tagLst>
</file>

<file path=ppt/tags/tag105.xml><?xml version="1.0" encoding="utf-8"?>
<p:tagLst xmlns:p="http://schemas.openxmlformats.org/presentationml/2006/main">
  <p:tag name="AS_UNIQUEID" val="14710"/>
</p:tagLst>
</file>

<file path=ppt/tags/tag106.xml><?xml version="1.0" encoding="utf-8"?>
<p:tagLst xmlns:p="http://schemas.openxmlformats.org/presentationml/2006/main">
  <p:tag name="AS_UNIQUEID" val="14711"/>
</p:tagLst>
</file>

<file path=ppt/tags/tag107.xml><?xml version="1.0" encoding="utf-8"?>
<p:tagLst xmlns:p="http://schemas.openxmlformats.org/presentationml/2006/main">
  <p:tag name="AS_UNIQUEID" val="14712"/>
</p:tagLst>
</file>

<file path=ppt/tags/tag108.xml><?xml version="1.0" encoding="utf-8"?>
<p:tagLst xmlns:p="http://schemas.openxmlformats.org/presentationml/2006/main">
  <p:tag name="AS_UNIQUEID" val="14713"/>
</p:tagLst>
</file>

<file path=ppt/tags/tag109.xml><?xml version="1.0" encoding="utf-8"?>
<p:tagLst xmlns:p="http://schemas.openxmlformats.org/presentationml/2006/main">
  <p:tag name="AS_UNIQUEID" val="14714"/>
</p:tagLst>
</file>

<file path=ppt/tags/tag110.xml><?xml version="1.0" encoding="utf-8"?>
<p:tagLst xmlns:p="http://schemas.openxmlformats.org/presentationml/2006/main">
  <p:tag name="AS_UNIQUEID" val="14964"/>
</p:tagLst>
</file>

<file path=ppt/tags/tag111.xml><?xml version="1.0" encoding="utf-8"?>
<p:tagLst xmlns:p="http://schemas.openxmlformats.org/presentationml/2006/main">
  <p:tag name="AS_UNIQUEID" val="14716"/>
</p:tagLst>
</file>

<file path=ppt/tags/tag112.xml><?xml version="1.0" encoding="utf-8"?>
<p:tagLst xmlns:p="http://schemas.openxmlformats.org/presentationml/2006/main">
  <p:tag name="AS_UNIQUEID" val="14717"/>
</p:tagLst>
</file>

<file path=ppt/tags/tag113.xml><?xml version="1.0" encoding="utf-8"?>
<p:tagLst xmlns:p="http://schemas.openxmlformats.org/presentationml/2006/main">
  <p:tag name="AS_UNIQUEID" val="14718"/>
</p:tagLst>
</file>

<file path=ppt/tags/tag114.xml><?xml version="1.0" encoding="utf-8"?>
<p:tagLst xmlns:p="http://schemas.openxmlformats.org/presentationml/2006/main">
  <p:tag name="AS_UNIQUEID" val="14719"/>
</p:tagLst>
</file>

<file path=ppt/tags/tag115.xml><?xml version="1.0" encoding="utf-8"?>
<p:tagLst xmlns:p="http://schemas.openxmlformats.org/presentationml/2006/main">
  <p:tag name="AS_UNIQUEID" val="14965"/>
</p:tagLst>
</file>

<file path=ppt/tags/tag116.xml><?xml version="1.0" encoding="utf-8"?>
<p:tagLst xmlns:p="http://schemas.openxmlformats.org/presentationml/2006/main">
  <p:tag name="AS_UNIQUEID" val="14721"/>
</p:tagLst>
</file>

<file path=ppt/tags/tag117.xml><?xml version="1.0" encoding="utf-8"?>
<p:tagLst xmlns:p="http://schemas.openxmlformats.org/presentationml/2006/main">
  <p:tag name="AS_UNIQUEID" val="14722"/>
</p:tagLst>
</file>

<file path=ppt/tags/tag118.xml><?xml version="1.0" encoding="utf-8"?>
<p:tagLst xmlns:p="http://schemas.openxmlformats.org/presentationml/2006/main">
  <p:tag name="AS_UNIQUEID" val="14723"/>
</p:tagLst>
</file>

<file path=ppt/tags/tag119.xml><?xml version="1.0" encoding="utf-8"?>
<p:tagLst xmlns:p="http://schemas.openxmlformats.org/presentationml/2006/main">
  <p:tag name="AS_UNIQUEID" val="14966"/>
</p:tagLst>
</file>

<file path=ppt/tags/tag120.xml><?xml version="1.0" encoding="utf-8"?>
<p:tagLst xmlns:p="http://schemas.openxmlformats.org/presentationml/2006/main">
  <p:tag name="AS_UNIQUEID" val="14725"/>
</p:tagLst>
</file>

<file path=ppt/tags/tag121.xml><?xml version="1.0" encoding="utf-8"?>
<p:tagLst xmlns:p="http://schemas.openxmlformats.org/presentationml/2006/main">
  <p:tag name="AS_UNIQUEID" val="14726"/>
</p:tagLst>
</file>

<file path=ppt/tags/tag122.xml><?xml version="1.0" encoding="utf-8"?>
<p:tagLst xmlns:p="http://schemas.openxmlformats.org/presentationml/2006/main">
  <p:tag name="AS_UNIQUEID" val="14727"/>
</p:tagLst>
</file>

<file path=ppt/tags/tag123.xml><?xml version="1.0" encoding="utf-8"?>
<p:tagLst xmlns:p="http://schemas.openxmlformats.org/presentationml/2006/main">
  <p:tag name="AS_UNIQUEID" val="14728"/>
</p:tagLst>
</file>

<file path=ppt/tags/tag124.xml><?xml version="1.0" encoding="utf-8"?>
<p:tagLst xmlns:p="http://schemas.openxmlformats.org/presentationml/2006/main">
  <p:tag name="AS_UNIQUEID" val="14729"/>
</p:tagLst>
</file>

<file path=ppt/tags/tag125.xml><?xml version="1.0" encoding="utf-8"?>
<p:tagLst xmlns:p="http://schemas.openxmlformats.org/presentationml/2006/main">
  <p:tag name="AS_UNIQUEID" val="14730"/>
</p:tagLst>
</file>

<file path=ppt/tags/tag126.xml><?xml version="1.0" encoding="utf-8"?>
<p:tagLst xmlns:p="http://schemas.openxmlformats.org/presentationml/2006/main">
  <p:tag name="AS_UNIQUEID" val="14967"/>
</p:tagLst>
</file>

<file path=ppt/tags/tag127.xml><?xml version="1.0" encoding="utf-8"?>
<p:tagLst xmlns:p="http://schemas.openxmlformats.org/presentationml/2006/main">
  <p:tag name="AS_UNIQUEID" val="14732"/>
</p:tagLst>
</file>

<file path=ppt/tags/tag128.xml><?xml version="1.0" encoding="utf-8"?>
<p:tagLst xmlns:p="http://schemas.openxmlformats.org/presentationml/2006/main">
  <p:tag name="AS_UNIQUEID" val="14733"/>
</p:tagLst>
</file>

<file path=ppt/tags/tag129.xml><?xml version="1.0" encoding="utf-8"?>
<p:tagLst xmlns:p="http://schemas.openxmlformats.org/presentationml/2006/main">
  <p:tag name="AS_UNIQUEID" val="14734"/>
</p:tagLst>
</file>

<file path=ppt/tags/tag130.xml><?xml version="1.0" encoding="utf-8"?>
<p:tagLst xmlns:p="http://schemas.openxmlformats.org/presentationml/2006/main">
  <p:tag name="AS_UNIQUEID" val="14735"/>
</p:tagLst>
</file>

<file path=ppt/tags/tag131.xml><?xml version="1.0" encoding="utf-8"?>
<p:tagLst xmlns:p="http://schemas.openxmlformats.org/presentationml/2006/main">
  <p:tag name="AS_UNIQUEID" val="14736"/>
</p:tagLst>
</file>

<file path=ppt/tags/tag132.xml><?xml version="1.0" encoding="utf-8"?>
<p:tagLst xmlns:p="http://schemas.openxmlformats.org/presentationml/2006/main">
  <p:tag name="AS_UNIQUEID" val="14737"/>
</p:tagLst>
</file>

<file path=ppt/tags/tag133.xml><?xml version="1.0" encoding="utf-8"?>
<p:tagLst xmlns:p="http://schemas.openxmlformats.org/presentationml/2006/main">
  <p:tag name="AS_UNIQUEID" val="14968"/>
</p:tagLst>
</file>

<file path=ppt/tags/tag134.xml><?xml version="1.0" encoding="utf-8"?>
<p:tagLst xmlns:p="http://schemas.openxmlformats.org/presentationml/2006/main">
  <p:tag name="AS_UNIQUEID" val="14739"/>
</p:tagLst>
</file>

<file path=ppt/tags/tag135.xml><?xml version="1.0" encoding="utf-8"?>
<p:tagLst xmlns:p="http://schemas.openxmlformats.org/presentationml/2006/main">
  <p:tag name="AS_UNIQUEID" val="14740"/>
</p:tagLst>
</file>

<file path=ppt/tags/tag136.xml><?xml version="1.0" encoding="utf-8"?>
<p:tagLst xmlns:p="http://schemas.openxmlformats.org/presentationml/2006/main">
  <p:tag name="AS_UNIQUEID" val="14741"/>
</p:tagLst>
</file>

<file path=ppt/tags/tag137.xml><?xml version="1.0" encoding="utf-8"?>
<p:tagLst xmlns:p="http://schemas.openxmlformats.org/presentationml/2006/main">
  <p:tag name="AS_UNIQUEID" val="14742"/>
</p:tagLst>
</file>

<file path=ppt/tags/tag138.xml><?xml version="1.0" encoding="utf-8"?>
<p:tagLst xmlns:p="http://schemas.openxmlformats.org/presentationml/2006/main">
  <p:tag name="AS_UNIQUEID" val="14743"/>
</p:tagLst>
</file>

<file path=ppt/tags/tag139.xml><?xml version="1.0" encoding="utf-8"?>
<p:tagLst xmlns:p="http://schemas.openxmlformats.org/presentationml/2006/main">
  <p:tag name="AS_UNIQUEID" val="14969"/>
</p:tagLst>
</file>

<file path=ppt/tags/tag140.xml><?xml version="1.0" encoding="utf-8"?>
<p:tagLst xmlns:p="http://schemas.openxmlformats.org/presentationml/2006/main">
  <p:tag name="AS_UNIQUEID" val="14745"/>
</p:tagLst>
</file>

<file path=ppt/tags/tag141.xml><?xml version="1.0" encoding="utf-8"?>
<p:tagLst xmlns:p="http://schemas.openxmlformats.org/presentationml/2006/main">
  <p:tag name="AS_UNIQUEID" val="14746"/>
</p:tagLst>
</file>

<file path=ppt/tags/tag142.xml><?xml version="1.0" encoding="utf-8"?>
<p:tagLst xmlns:p="http://schemas.openxmlformats.org/presentationml/2006/main">
  <p:tag name="AS_UNIQUEID" val="14747"/>
</p:tagLst>
</file>

<file path=ppt/tags/tag143.xml><?xml version="1.0" encoding="utf-8"?>
<p:tagLst xmlns:p="http://schemas.openxmlformats.org/presentationml/2006/main">
  <p:tag name="AS_UNIQUEID" val="14748"/>
</p:tagLst>
</file>

<file path=ppt/tags/tag144.xml><?xml version="1.0" encoding="utf-8"?>
<p:tagLst xmlns:p="http://schemas.openxmlformats.org/presentationml/2006/main">
  <p:tag name="AS_UNIQUEID" val="14749"/>
</p:tagLst>
</file>

<file path=ppt/tags/tag145.xml><?xml version="1.0" encoding="utf-8"?>
<p:tagLst xmlns:p="http://schemas.openxmlformats.org/presentationml/2006/main">
  <p:tag name="AS_UNIQUEID" val="14970"/>
</p:tagLst>
</file>

<file path=ppt/tags/tag146.xml><?xml version="1.0" encoding="utf-8"?>
<p:tagLst xmlns:p="http://schemas.openxmlformats.org/presentationml/2006/main">
  <p:tag name="AS_UNIQUEID" val="14971"/>
</p:tagLst>
</file>

<file path=ppt/tags/tag147.xml><?xml version="1.0" encoding="utf-8"?>
<p:tagLst xmlns:p="http://schemas.openxmlformats.org/presentationml/2006/main">
  <p:tag name="AS_UNIQUEID" val="14972"/>
</p:tagLst>
</file>

<file path=ppt/tags/tag148.xml><?xml version="1.0" encoding="utf-8"?>
<p:tagLst xmlns:p="http://schemas.openxmlformats.org/presentationml/2006/main">
  <p:tag name="AS_UNIQUEID" val="14973"/>
</p:tagLst>
</file>

<file path=ppt/tags/tag149.xml><?xml version="1.0" encoding="utf-8"?>
<p:tagLst xmlns:p="http://schemas.openxmlformats.org/presentationml/2006/main">
  <p:tag name="AS_UNIQUEID" val="14239"/>
</p:tagLst>
</file>

<file path=ppt/tags/tag150.xml><?xml version="1.0" encoding="utf-8"?>
<p:tagLst xmlns:p="http://schemas.openxmlformats.org/presentationml/2006/main">
  <p:tag name="AS_UNIQUEID" val="14974"/>
</p:tagLst>
</file>

<file path=ppt/tags/tag151.xml><?xml version="1.0" encoding="utf-8"?>
<p:tagLst xmlns:p="http://schemas.openxmlformats.org/presentationml/2006/main">
  <p:tag name="AS_UNIQUEID" val="14975"/>
</p:tagLst>
</file>

<file path=ppt/tags/tag152.xml><?xml version="1.0" encoding="utf-8"?>
<p:tagLst xmlns:p="http://schemas.openxmlformats.org/presentationml/2006/main">
  <p:tag name="AS_UNIQUEID" val="14756"/>
</p:tagLst>
</file>

<file path=ppt/tags/tag153.xml><?xml version="1.0" encoding="utf-8"?>
<p:tagLst xmlns:p="http://schemas.openxmlformats.org/presentationml/2006/main">
  <p:tag name="AS_UNIQUEID" val="14757"/>
</p:tagLst>
</file>

<file path=ppt/tags/tag154.xml><?xml version="1.0" encoding="utf-8"?>
<p:tagLst xmlns:p="http://schemas.openxmlformats.org/presentationml/2006/main">
  <p:tag name="AS_UNIQUEID" val="14758"/>
</p:tagLst>
</file>

<file path=ppt/tags/tag155.xml><?xml version="1.0" encoding="utf-8"?>
<p:tagLst xmlns:p="http://schemas.openxmlformats.org/presentationml/2006/main">
  <p:tag name="AS_UNIQUEID" val="14759"/>
</p:tagLst>
</file>

<file path=ppt/tags/tag156.xml><?xml version="1.0" encoding="utf-8"?>
<p:tagLst xmlns:p="http://schemas.openxmlformats.org/presentationml/2006/main">
  <p:tag name="AS_UNIQUEID" val="14760"/>
</p:tagLst>
</file>

<file path=ppt/tags/tag157.xml><?xml version="1.0" encoding="utf-8"?>
<p:tagLst xmlns:p="http://schemas.openxmlformats.org/presentationml/2006/main">
  <p:tag name="AS_UNIQUEID" val="14761"/>
</p:tagLst>
</file>

<file path=ppt/tags/tag158.xml><?xml version="1.0" encoding="utf-8"?>
<p:tagLst xmlns:p="http://schemas.openxmlformats.org/presentationml/2006/main">
  <p:tag name="AS_UNIQUEID" val="14978"/>
</p:tagLst>
</file>

<file path=ppt/tags/tag159.xml><?xml version="1.0" encoding="utf-8"?>
<p:tagLst xmlns:p="http://schemas.openxmlformats.org/presentationml/2006/main">
  <p:tag name="AS_UNIQUEID" val="14763"/>
</p:tagLst>
</file>

<file path=ppt/tags/tag160.xml><?xml version="1.0" encoding="utf-8"?>
<p:tagLst xmlns:p="http://schemas.openxmlformats.org/presentationml/2006/main">
  <p:tag name="AS_UNIQUEID" val="14764"/>
</p:tagLst>
</file>

<file path=ppt/tags/tag161.xml><?xml version="1.0" encoding="utf-8"?>
<p:tagLst xmlns:p="http://schemas.openxmlformats.org/presentationml/2006/main">
  <p:tag name="AS_UNIQUEID" val="14765"/>
</p:tagLst>
</file>

<file path=ppt/tags/tag162.xml><?xml version="1.0" encoding="utf-8"?>
<p:tagLst xmlns:p="http://schemas.openxmlformats.org/presentationml/2006/main">
  <p:tag name="AS_UNIQUEID" val="14766"/>
</p:tagLst>
</file>

<file path=ppt/tags/tag163.xml><?xml version="1.0" encoding="utf-8"?>
<p:tagLst xmlns:p="http://schemas.openxmlformats.org/presentationml/2006/main">
  <p:tag name="AS_UNIQUEID" val="14767"/>
</p:tagLst>
</file>

<file path=ppt/tags/tag164.xml><?xml version="1.0" encoding="utf-8"?>
<p:tagLst xmlns:p="http://schemas.openxmlformats.org/presentationml/2006/main">
  <p:tag name="AS_UNIQUEID" val="14768"/>
</p:tagLst>
</file>

<file path=ppt/tags/tag165.xml><?xml version="1.0" encoding="utf-8"?>
<p:tagLst xmlns:p="http://schemas.openxmlformats.org/presentationml/2006/main">
  <p:tag name="AS_UNIQUEID" val="14976"/>
</p:tagLst>
</file>

<file path=ppt/tags/tag166.xml><?xml version="1.0" encoding="utf-8"?>
<p:tagLst xmlns:p="http://schemas.openxmlformats.org/presentationml/2006/main">
  <p:tag name="AS_UNIQUEID" val="14770"/>
</p:tagLst>
</file>

<file path=ppt/tags/tag167.xml><?xml version="1.0" encoding="utf-8"?>
<p:tagLst xmlns:p="http://schemas.openxmlformats.org/presentationml/2006/main">
  <p:tag name="AS_UNIQUEID" val="14771"/>
</p:tagLst>
</file>

<file path=ppt/tags/tag168.xml><?xml version="1.0" encoding="utf-8"?>
<p:tagLst xmlns:p="http://schemas.openxmlformats.org/presentationml/2006/main">
  <p:tag name="AS_UNIQUEID" val="14772"/>
</p:tagLst>
</file>

<file path=ppt/tags/tag169.xml><?xml version="1.0" encoding="utf-8"?>
<p:tagLst xmlns:p="http://schemas.openxmlformats.org/presentationml/2006/main">
  <p:tag name="AS_UNIQUEID" val="14977"/>
</p:tagLst>
</file>

<file path=ppt/tags/tag170.xml><?xml version="1.0" encoding="utf-8"?>
<p:tagLst xmlns:p="http://schemas.openxmlformats.org/presentationml/2006/main">
  <p:tag name="AS_UNIQUEID" val="4066"/>
  <p:tag name="KSO_WM_BEAUTIFY_FLAG" val=""/>
</p:tagLst>
</file>

<file path=ppt/tags/tag171.xml><?xml version="1.0" encoding="utf-8"?>
<p:tagLst xmlns:p="http://schemas.openxmlformats.org/presentationml/2006/main">
  <p:tag name="AS_UNIQUEID" val="4068"/>
  <p:tag name="KSO_WM_BEAUTIFY_FLAG" val=""/>
</p:tagLst>
</file>

<file path=ppt/tags/tag172.xml><?xml version="1.0" encoding="utf-8"?>
<p:tagLst xmlns:p="http://schemas.openxmlformats.org/presentationml/2006/main">
  <p:tag name="AS_UNIQUEID" val="4069"/>
  <p:tag name="KSO_WM_BEAUTIFY_FLAG" val=""/>
</p:tagLst>
</file>

<file path=ppt/tags/tag173.xml><?xml version="1.0" encoding="utf-8"?>
<p:tagLst xmlns:p="http://schemas.openxmlformats.org/presentationml/2006/main">
  <p:tag name="AS_UNIQUEID" val="4070"/>
</p:tagLst>
</file>

<file path=ppt/tags/tag174.xml><?xml version="1.0" encoding="utf-8"?>
<p:tagLst xmlns:p="http://schemas.openxmlformats.org/presentationml/2006/main">
  <p:tag name="AS_UNIQUEID" val="4071"/>
</p:tagLst>
</file>

<file path=ppt/tags/tag175.xml><?xml version="1.0" encoding="utf-8"?>
<p:tagLst xmlns:p="http://schemas.openxmlformats.org/presentationml/2006/main">
  <p:tag name="AS_UNIQUEID" val="4072"/>
  <p:tag name="KSO_WM_BEAUTIFY_FLAG" val=""/>
</p:tagLst>
</file>

<file path=ppt/tags/tag176.xml><?xml version="1.0" encoding="utf-8"?>
<p:tagLst xmlns:p="http://schemas.openxmlformats.org/presentationml/2006/main">
  <p:tag name="AS_UNIQUEID" val="4073"/>
  <p:tag name="KSO_WM_BEAUTIFY_FLAG" val=""/>
</p:tagLst>
</file>

<file path=ppt/tags/tag177.xml><?xml version="1.0" encoding="utf-8"?>
<p:tagLst xmlns:p="http://schemas.openxmlformats.org/presentationml/2006/main">
  <p:tag name="AS_UNIQUEID" val="4075"/>
  <p:tag name="KSO_WM_BEAUTIFY_FLAG" val=""/>
</p:tagLst>
</file>

<file path=ppt/tags/tag178.xml><?xml version="1.0" encoding="utf-8"?>
<p:tagLst xmlns:p="http://schemas.openxmlformats.org/presentationml/2006/main">
  <p:tag name="AS_UNIQUEID" val="4076"/>
  <p:tag name="KSO_WM_BEAUTIFY_FLAG" val=""/>
</p:tagLst>
</file>

<file path=ppt/tags/tag179.xml><?xml version="1.0" encoding="utf-8"?>
<p:tagLst xmlns:p="http://schemas.openxmlformats.org/presentationml/2006/main">
  <p:tag name="AS_UNIQUEID" val="4077"/>
  <p:tag name="KSO_WM_BEAUTIFY_FLAG" val=""/>
</p:tagLst>
</file>

<file path=ppt/tags/tag180.xml><?xml version="1.0" encoding="utf-8"?>
<p:tagLst xmlns:p="http://schemas.openxmlformats.org/presentationml/2006/main">
  <p:tag name="AS_UNIQUEID" val="4078"/>
</p:tagLst>
</file>

<file path=ppt/tags/tag181.xml><?xml version="1.0" encoding="utf-8"?>
<p:tagLst xmlns:p="http://schemas.openxmlformats.org/presentationml/2006/main">
  <p:tag name="AS_UNIQUEID" val="4079"/>
  <p:tag name="KSO_WM_BEAUTIFY_FLAG" val=""/>
</p:tagLst>
</file>

<file path=ppt/tags/tag182.xml><?xml version="1.0" encoding="utf-8"?>
<p:tagLst xmlns:p="http://schemas.openxmlformats.org/presentationml/2006/main">
  <p:tag name="AS_UNIQUEID" val="4080"/>
  <p:tag name="KSO_WM_BEAUTIFY_FLAG" val=""/>
</p:tagLst>
</file>

<file path=ppt/tags/tag183.xml><?xml version="1.0" encoding="utf-8"?>
<p:tagLst xmlns:p="http://schemas.openxmlformats.org/presentationml/2006/main">
  <p:tag name="AS_UNIQUEID" val="4081"/>
  <p:tag name="KSO_WM_BEAUTIFY_FLAG" val=""/>
</p:tagLst>
</file>

<file path=ppt/tags/tag184.xml><?xml version="1.0" encoding="utf-8"?>
<p:tagLst xmlns:p="http://schemas.openxmlformats.org/presentationml/2006/main">
  <p:tag name="AS_UNIQUEID" val="4082"/>
  <p:tag name="KSO_WM_BEAUTIFY_FLAG" val=""/>
</p:tagLst>
</file>

<file path=ppt/tags/tag185.xml><?xml version="1.0" encoding="utf-8"?>
<p:tagLst xmlns:p="http://schemas.openxmlformats.org/presentationml/2006/main">
  <p:tag name="AS_UNIQUEID" val="4083"/>
  <p:tag name="KSO_WM_BEAUTIFY_FLAG" val=""/>
</p:tagLst>
</file>

<file path=ppt/tags/tag186.xml><?xml version="1.0" encoding="utf-8"?>
<p:tagLst xmlns:p="http://schemas.openxmlformats.org/presentationml/2006/main">
  <p:tag name="AS_UNIQUEID" val="5694"/>
  <p:tag name="KSO_WM_BEAUTIFY_FLAG" val=""/>
  <p:tag name="KSO_WM_UNIT_FILL_FORE_SCHEMECOLOR_INDEX" val="7"/>
  <p:tag name="KSO_WM_UNIT_FILL_FORE_SCHEMECOLOR_INDEX_BRIGHTNESS" val="-0.25"/>
  <p:tag name="KSO_WM_UNIT_FILL_TYPE" val="1"/>
  <p:tag name="KSO_WM_UNIT_LINE_FILL_TYPE" val="2"/>
  <p:tag name="KSO_WM_UNIT_LINE_FORE_SCHEMECOLOR_INDEX" val="5"/>
  <p:tag name="KSO_WM_UNIT_LINE_FORE_SCHEMECOLOR_INDEX_BRIGHTNESS" val="0"/>
</p:tagLst>
</file>

<file path=ppt/tags/tag187.xml><?xml version="1.0" encoding="utf-8"?>
<p:tagLst xmlns:p="http://schemas.openxmlformats.org/presentationml/2006/main">
  <p:tag name="KSO_WM_SPECIAL_SOURCE" val="bdnull"/>
</p:tagLst>
</file>

<file path=ppt/tags/tag188.xml><?xml version="1.0" encoding="utf-8"?>
<p:tagLst xmlns:p="http://schemas.openxmlformats.org/presentationml/2006/main">
  <p:tag name="AS_UNIQUEID" val="14979"/>
</p:tagLst>
</file>

<file path=ppt/tags/tag189.xml><?xml version="1.0" encoding="utf-8"?>
<p:tagLst xmlns:p="http://schemas.openxmlformats.org/presentationml/2006/main">
  <p:tag name="AS_UNIQUEID" val="1978"/>
</p:tagLst>
</file>

<file path=ppt/tags/tag190.xml><?xml version="1.0" encoding="utf-8"?>
<p:tagLst xmlns:p="http://schemas.openxmlformats.org/presentationml/2006/main">
  <p:tag name="AS_UNIQUEID" val="1979"/>
</p:tagLst>
</file>

<file path=ppt/tags/tag191.xml><?xml version="1.0" encoding="utf-8"?>
<p:tagLst xmlns:p="http://schemas.openxmlformats.org/presentationml/2006/main">
  <p:tag name="AS_UNIQUEID" val="14775"/>
</p:tagLst>
</file>

<file path=ppt/tags/tag192.xml><?xml version="1.0" encoding="utf-8"?>
<p:tagLst xmlns:p="http://schemas.openxmlformats.org/presentationml/2006/main">
  <p:tag name="AS_UNIQUEID" val="14980"/>
</p:tagLst>
</file>

<file path=ppt/tags/tag193.xml><?xml version="1.0" encoding="utf-8"?>
<p:tagLst xmlns:p="http://schemas.openxmlformats.org/presentationml/2006/main">
  <p:tag name="AS_UNIQUEID" val="1982"/>
  <p:tag name="KSO_WM_FULL_TEXT_BEAUTIFY_COPY_ID" val="8"/>
</p:tagLst>
</file>

<file path=ppt/tags/tag194.xml><?xml version="1.0" encoding="utf-8"?>
<p:tagLst xmlns:p="http://schemas.openxmlformats.org/presentationml/2006/main">
  <p:tag name="AS_UNIQUEID" val="1983"/>
  <p:tag name="KSO_WM_FULL_TEXT_BEAUTIFY_COPY_ID" val="9"/>
</p:tagLst>
</file>

<file path=ppt/tags/tag195.xml><?xml version="1.0" encoding="utf-8"?>
<p:tagLst xmlns:p="http://schemas.openxmlformats.org/presentationml/2006/main">
  <p:tag name="AS_UNIQUEID" val="1984"/>
  <p:tag name="KSO_WM_FULL_TEXT_BEAUTIFY_COPY_ID" val="10"/>
</p:tagLst>
</file>

<file path=ppt/tags/tag196.xml><?xml version="1.0" encoding="utf-8"?>
<p:tagLst xmlns:p="http://schemas.openxmlformats.org/presentationml/2006/main">
  <p:tag name="AS_UNIQUEID" val="1985"/>
  <p:tag name="KSO_WM_FULL_TEXT_BEAUTIFY_COPY_ID" val="11"/>
</p:tagLst>
</file>

<file path=ppt/tags/tag197.xml><?xml version="1.0" encoding="utf-8"?>
<p:tagLst xmlns:p="http://schemas.openxmlformats.org/presentationml/2006/main">
  <p:tag name="AS_UNIQUEID" val="1986"/>
  <p:tag name="KSO_WM_FULL_TEXT_BEAUTIFY_COPY_ID" val="12"/>
</p:tagLst>
</file>

<file path=ppt/tags/tag198.xml><?xml version="1.0" encoding="utf-8"?>
<p:tagLst xmlns:p="http://schemas.openxmlformats.org/presentationml/2006/main">
  <p:tag name="AS_UNIQUEID" val="1987"/>
  <p:tag name="KSO_WM_FULL_TEXT_BEAUTIFY_COPY_ID" val="13"/>
</p:tagLst>
</file>

<file path=ppt/tags/tag199.xml><?xml version="1.0" encoding="utf-8"?>
<p:tagLst xmlns:p="http://schemas.openxmlformats.org/presentationml/2006/main">
  <p:tag name="AS_UNIQUEID" val="1988"/>
  <p:tag name="KSO_WM_FULL_TEXT_BEAUTIFY_COPY_ID" val="14"/>
</p:tagLst>
</file>

<file path=ppt/tags/tag200.xml><?xml version="1.0" encoding="utf-8"?>
<p:tagLst xmlns:p="http://schemas.openxmlformats.org/presentationml/2006/main">
  <p:tag name="AS_UNIQUEID" val="1989"/>
  <p:tag name="KSO_WM_FULL_TEXT_BEAUTIFY_COPY_ID" val="15"/>
</p:tagLst>
</file>

<file path=ppt/tags/tag201.xml><?xml version="1.0" encoding="utf-8"?>
<p:tagLst xmlns:p="http://schemas.openxmlformats.org/presentationml/2006/main">
  <p:tag name="AS_UNIQUEID" val="1990"/>
  <p:tag name="KSO_WM_FULL_TEXT_BEAUTIFY_COPY_ID" val="18"/>
</p:tagLst>
</file>

<file path=ppt/tags/tag202.xml><?xml version="1.0" encoding="utf-8"?>
<p:tagLst xmlns:p="http://schemas.openxmlformats.org/presentationml/2006/main">
  <p:tag name="AS_UNIQUEID" val="1991"/>
</p:tagLst>
</file>

<file path=ppt/tags/tag203.xml><?xml version="1.0" encoding="utf-8"?>
<p:tagLst xmlns:p="http://schemas.openxmlformats.org/presentationml/2006/main">
  <p:tag name="AS_UNIQUEID" val="1992"/>
  <p:tag name="KSO_WM_FULL_TEXT_BEAUTIFY_COPY_ID" val="21"/>
</p:tagLst>
</file>

<file path=ppt/tags/tag204.xml><?xml version="1.0" encoding="utf-8"?>
<p:tagLst xmlns:p="http://schemas.openxmlformats.org/presentationml/2006/main">
  <p:tag name="AS_UNIQUEID" val="1993"/>
  <p:tag name="KSO_WM_FULL_TEXT_BEAUTIFY_COPY_ID" val="26"/>
</p:tagLst>
</file>

<file path=ppt/tags/tag205.xml><?xml version="1.0" encoding="utf-8"?>
<p:tagLst xmlns:p="http://schemas.openxmlformats.org/presentationml/2006/main">
  <p:tag name="AS_UNIQUEID" val="1994"/>
</p:tagLst>
</file>

<file path=ppt/tags/tag206.xml><?xml version="1.0" encoding="utf-8"?>
<p:tagLst xmlns:p="http://schemas.openxmlformats.org/presentationml/2006/main">
  <p:tag name="AS_UNIQUEID" val="1995"/>
  <p:tag name="KSO_WM_FULL_TEXT_BEAUTIFY_COPY_ID" val="20"/>
</p:tagLst>
</file>

<file path=ppt/tags/tag207.xml><?xml version="1.0" encoding="utf-8"?>
<p:tagLst xmlns:p="http://schemas.openxmlformats.org/presentationml/2006/main">
  <p:tag name="AS_UNIQUEID" val="1996"/>
  <p:tag name="KSO_WM_FULL_TEXT_BEAUTIFY_COPY_ID" val="29"/>
</p:tagLst>
</file>

<file path=ppt/tags/tag208.xml><?xml version="1.0" encoding="utf-8"?>
<p:tagLst xmlns:p="http://schemas.openxmlformats.org/presentationml/2006/main">
  <p:tag name="AS_UNIQUEID" val="1997"/>
</p:tagLst>
</file>

<file path=ppt/tags/tag209.xml><?xml version="1.0" encoding="utf-8"?>
<p:tagLst xmlns:p="http://schemas.openxmlformats.org/presentationml/2006/main">
  <p:tag name="AS_UNIQUEID" val="1998"/>
  <p:tag name="KSO_WM_FULL_TEXT_BEAUTIFY_COPY_ID" val="19"/>
</p:tagLst>
</file>

<file path=ppt/tags/tag210.xml><?xml version="1.0" encoding="utf-8"?>
<p:tagLst xmlns:p="http://schemas.openxmlformats.org/presentationml/2006/main">
  <p:tag name="AS_UNIQUEID" val="1999"/>
  <p:tag name="KSO_WM_FULL_TEXT_BEAUTIFY_COPY_ID" val="30"/>
</p:tagLst>
</file>

<file path=ppt/tags/tag211.xml><?xml version="1.0" encoding="utf-8"?>
<p:tagLst xmlns:p="http://schemas.openxmlformats.org/presentationml/2006/main">
  <p:tag name="AS_UNIQUEID" val="2000"/>
</p:tagLst>
</file>

<file path=ppt/tags/tag212.xml><?xml version="1.0" encoding="utf-8"?>
<p:tagLst xmlns:p="http://schemas.openxmlformats.org/presentationml/2006/main">
  <p:tag name="AS_UNIQUEID" val="2001"/>
</p:tagLst>
</file>

<file path=ppt/tags/tag213.xml><?xml version="1.0" encoding="utf-8"?>
<p:tagLst xmlns:p="http://schemas.openxmlformats.org/presentationml/2006/main">
  <p:tag name="AS_UNIQUEID" val="2002"/>
  <p:tag name="KSO_WM_FULL_TEXT_BEAUTIFY_COPY_ID" val="16"/>
</p:tagLst>
</file>

<file path=ppt/tags/tag214.xml><?xml version="1.0" encoding="utf-8"?>
<p:tagLst xmlns:p="http://schemas.openxmlformats.org/presentationml/2006/main">
  <p:tag name="AS_UNIQUEID" val="2003"/>
  <p:tag name="KSO_WM_FULL_TEXT_BEAUTIFY_COPY_ID" val="22"/>
</p:tagLst>
</file>

<file path=ppt/tags/tag215.xml><?xml version="1.0" encoding="utf-8"?>
<p:tagLst xmlns:p="http://schemas.openxmlformats.org/presentationml/2006/main">
  <p:tag name="AS_UNIQUEID" val="2004"/>
  <p:tag name="KSO_WM_FULL_TEXT_BEAUTIFY_COPY_ID" val="26"/>
</p:tagLst>
</file>

<file path=ppt/tags/tag216.xml><?xml version="1.0" encoding="utf-8"?>
<p:tagLst xmlns:p="http://schemas.openxmlformats.org/presentationml/2006/main">
  <p:tag name="AS_UNIQUEID" val="2005"/>
</p:tagLst>
</file>

<file path=ppt/tags/tag217.xml><?xml version="1.0" encoding="utf-8"?>
<p:tagLst xmlns:p="http://schemas.openxmlformats.org/presentationml/2006/main">
  <p:tag name="AS_UNIQUEID" val="2006"/>
</p:tagLst>
</file>

<file path=ppt/tags/tag218.xml><?xml version="1.0" encoding="utf-8"?>
<p:tagLst xmlns:p="http://schemas.openxmlformats.org/presentationml/2006/main">
  <p:tag name="AS_UNIQUEID" val="2007"/>
  <p:tag name="KSO_WM_FULL_TEXT_BEAUTIFY_COPY_ID" val="17"/>
</p:tagLst>
</file>

<file path=ppt/tags/tag219.xml><?xml version="1.0" encoding="utf-8"?>
<p:tagLst xmlns:p="http://schemas.openxmlformats.org/presentationml/2006/main">
  <p:tag name="AS_UNIQUEID" val="2008"/>
  <p:tag name="KSO_WM_FULL_TEXT_BEAUTIFY_COPY_ID" val="23"/>
</p:tagLst>
</file>

<file path=ppt/tags/tag220.xml><?xml version="1.0" encoding="utf-8"?>
<p:tagLst xmlns:p="http://schemas.openxmlformats.org/presentationml/2006/main">
  <p:tag name="AS_UNIQUEID" val="2009"/>
  <p:tag name="KSO_WM_FULL_TEXT_BEAUTIFY_COPY_ID" val="26"/>
</p:tagLst>
</file>

<file path=ppt/tags/tag221.xml><?xml version="1.0" encoding="utf-8"?>
<p:tagLst xmlns:p="http://schemas.openxmlformats.org/presentationml/2006/main">
  <p:tag name="AS_UNIQUEID" val="2010"/>
  <p:tag name="KSO_WM_FULL_TEXT_BEAUTIFY_COPY_ID" val="7"/>
</p:tagLst>
</file>

<file path=ppt/tags/tag222.xml><?xml version="1.0" encoding="utf-8"?>
<p:tagLst xmlns:p="http://schemas.openxmlformats.org/presentationml/2006/main">
  <p:tag name="KSO_WM_FULL_TEXT_BEAUTIFY_COPY_ID" val="150995584"/>
  <p:tag name="KSO_WM_SPECIAL_SOURCE" val="bdnull"/>
</p:tagLst>
</file>

<file path=ppt/tags/tag223.xml><?xml version="1.0" encoding="utf-8"?>
<p:tagLst xmlns:p="http://schemas.openxmlformats.org/presentationml/2006/main">
  <p:tag name="AS_UNIQUEID" val="14981"/>
</p:tagLst>
</file>

<file path=ppt/tags/tag224.xml><?xml version="1.0" encoding="utf-8"?>
<p:tagLst xmlns:p="http://schemas.openxmlformats.org/presentationml/2006/main">
  <p:tag name="AS_UNIQUEID" val="14778"/>
  <p:tag name="KSO_WM_BEAUTIFY_FLAG" val=""/>
</p:tagLst>
</file>

<file path=ppt/tags/tag225.xml><?xml version="1.0" encoding="utf-8"?>
<p:tagLst xmlns:p="http://schemas.openxmlformats.org/presentationml/2006/main">
  <p:tag name="AS_UNIQUEID" val="14779"/>
</p:tagLst>
</file>

<file path=ppt/tags/tag226.xml><?xml version="1.0" encoding="utf-8"?>
<p:tagLst xmlns:p="http://schemas.openxmlformats.org/presentationml/2006/main">
  <p:tag name="AS_UNIQUEID" val="2255"/>
</p:tagLst>
</file>

<file path=ppt/tags/tag227.xml><?xml version="1.0" encoding="utf-8"?>
<p:tagLst xmlns:p="http://schemas.openxmlformats.org/presentationml/2006/main">
  <p:tag name="AS_UNIQUEID" val="2256"/>
</p:tagLst>
</file>

<file path=ppt/tags/tag228.xml><?xml version="1.0" encoding="utf-8"?>
<p:tagLst xmlns:p="http://schemas.openxmlformats.org/presentationml/2006/main">
  <p:tag name="AS_UNIQUEID" val="2257"/>
</p:tagLst>
</file>

<file path=ppt/tags/tag229.xml><?xml version="1.0" encoding="utf-8"?>
<p:tagLst xmlns:p="http://schemas.openxmlformats.org/presentationml/2006/main">
  <p:tag name="AS_UNIQUEID" val="2258"/>
</p:tagLst>
</file>

<file path=ppt/tags/tag230.xml><?xml version="1.0" encoding="utf-8"?>
<p:tagLst xmlns:p="http://schemas.openxmlformats.org/presentationml/2006/main">
  <p:tag name="AS_UNIQUEID" val="2259"/>
</p:tagLst>
</file>

<file path=ppt/tags/tag231.xml><?xml version="1.0" encoding="utf-8"?>
<p:tagLst xmlns:p="http://schemas.openxmlformats.org/presentationml/2006/main">
  <p:tag name="AS_UNIQUEID" val="2260"/>
</p:tagLst>
</file>

<file path=ppt/tags/tag232.xml><?xml version="1.0" encoding="utf-8"?>
<p:tagLst xmlns:p="http://schemas.openxmlformats.org/presentationml/2006/main">
  <p:tag name="AS_UNIQUEID" val="2261"/>
</p:tagLst>
</file>

<file path=ppt/tags/tag233.xml><?xml version="1.0" encoding="utf-8"?>
<p:tagLst xmlns:p="http://schemas.openxmlformats.org/presentationml/2006/main">
  <p:tag name="AS_UNIQUEID" val="2262"/>
</p:tagLst>
</file>

<file path=ppt/tags/tag234.xml><?xml version="1.0" encoding="utf-8"?>
<p:tagLst xmlns:p="http://schemas.openxmlformats.org/presentationml/2006/main">
  <p:tag name="AS_UNIQUEID" val="2263"/>
</p:tagLst>
</file>

<file path=ppt/tags/tag235.xml><?xml version="1.0" encoding="utf-8"?>
<p:tagLst xmlns:p="http://schemas.openxmlformats.org/presentationml/2006/main">
  <p:tag name="AS_UNIQUEID" val="2264"/>
</p:tagLst>
</file>

<file path=ppt/tags/tag236.xml><?xml version="1.0" encoding="utf-8"?>
<p:tagLst xmlns:p="http://schemas.openxmlformats.org/presentationml/2006/main">
  <p:tag name="AS_UNIQUEID" val="2265"/>
</p:tagLst>
</file>

<file path=ppt/tags/tag237.xml><?xml version="1.0" encoding="utf-8"?>
<p:tagLst xmlns:p="http://schemas.openxmlformats.org/presentationml/2006/main">
  <p:tag name="AS_UNIQUEID" val="2266"/>
</p:tagLst>
</file>

<file path=ppt/tags/tag238.xml><?xml version="1.0" encoding="utf-8"?>
<p:tagLst xmlns:p="http://schemas.openxmlformats.org/presentationml/2006/main">
  <p:tag name="AS_UNIQUEID" val="2267"/>
</p:tagLst>
</file>

<file path=ppt/tags/tag239.xml><?xml version="1.0" encoding="utf-8"?>
<p:tagLst xmlns:p="http://schemas.openxmlformats.org/presentationml/2006/main">
  <p:tag name="AS_UNIQUEID" val="2269"/>
</p:tagLst>
</file>

<file path=ppt/tags/tag240.xml><?xml version="1.0" encoding="utf-8"?>
<p:tagLst xmlns:p="http://schemas.openxmlformats.org/presentationml/2006/main">
  <p:tag name="AS_UNIQUEID" val="2270"/>
</p:tagLst>
</file>

<file path=ppt/tags/tag241.xml><?xml version="1.0" encoding="utf-8"?>
<p:tagLst xmlns:p="http://schemas.openxmlformats.org/presentationml/2006/main">
  <p:tag name="AS_UNIQUEID" val="2271"/>
</p:tagLst>
</file>

<file path=ppt/tags/tag242.xml><?xml version="1.0" encoding="utf-8"?>
<p:tagLst xmlns:p="http://schemas.openxmlformats.org/presentationml/2006/main">
  <p:tag name="AS_UNIQUEID" val="2274"/>
</p:tagLst>
</file>

<file path=ppt/tags/tag243.xml><?xml version="1.0" encoding="utf-8"?>
<p:tagLst xmlns:p="http://schemas.openxmlformats.org/presentationml/2006/main">
  <p:tag name="AS_UNIQUEID" val="2275"/>
</p:tagLst>
</file>

<file path=ppt/tags/tag244.xml><?xml version="1.0" encoding="utf-8"?>
<p:tagLst xmlns:p="http://schemas.openxmlformats.org/presentationml/2006/main">
  <p:tag name="AS_UNIQUEID" val="2276"/>
</p:tagLst>
</file>

<file path=ppt/tags/tag245.xml><?xml version="1.0" encoding="utf-8"?>
<p:tagLst xmlns:p="http://schemas.openxmlformats.org/presentationml/2006/main">
  <p:tag name="AS_UNIQUEID" val="2277"/>
</p:tagLst>
</file>

<file path=ppt/tags/tag246.xml><?xml version="1.0" encoding="utf-8"?>
<p:tagLst xmlns:p="http://schemas.openxmlformats.org/presentationml/2006/main">
  <p:tag name="AS_UNIQUEID" val="2278"/>
</p:tagLst>
</file>

<file path=ppt/tags/tag247.xml><?xml version="1.0" encoding="utf-8"?>
<p:tagLst xmlns:p="http://schemas.openxmlformats.org/presentationml/2006/main">
  <p:tag name="AS_UNIQUEID" val="2279"/>
</p:tagLst>
</file>

<file path=ppt/tags/tag248.xml><?xml version="1.0" encoding="utf-8"?>
<p:tagLst xmlns:p="http://schemas.openxmlformats.org/presentationml/2006/main">
  <p:tag name="AS_UNIQUEID" val="2280"/>
</p:tagLst>
</file>

<file path=ppt/tags/tag249.xml><?xml version="1.0" encoding="utf-8"?>
<p:tagLst xmlns:p="http://schemas.openxmlformats.org/presentationml/2006/main">
  <p:tag name="AS_UNIQUEID" val="2281"/>
</p:tagLst>
</file>

<file path=ppt/tags/tag250.xml><?xml version="1.0" encoding="utf-8"?>
<p:tagLst xmlns:p="http://schemas.openxmlformats.org/presentationml/2006/main">
  <p:tag name="AS_UNIQUEID" val="2282"/>
</p:tagLst>
</file>

<file path=ppt/tags/tag251.xml><?xml version="1.0" encoding="utf-8"?>
<p:tagLst xmlns:p="http://schemas.openxmlformats.org/presentationml/2006/main">
  <p:tag name="AS_UNIQUEID" val="2283"/>
</p:tagLst>
</file>

<file path=ppt/tags/tag252.xml><?xml version="1.0" encoding="utf-8"?>
<p:tagLst xmlns:p="http://schemas.openxmlformats.org/presentationml/2006/main">
  <p:tag name="AS_UNIQUEID" val="2284"/>
</p:tagLst>
</file>

<file path=ppt/tags/tag253.xml><?xml version="1.0" encoding="utf-8"?>
<p:tagLst xmlns:p="http://schemas.openxmlformats.org/presentationml/2006/main">
  <p:tag name="AS_UNIQUEID" val="2285"/>
</p:tagLst>
</file>

<file path=ppt/tags/tag254.xml><?xml version="1.0" encoding="utf-8"?>
<p:tagLst xmlns:p="http://schemas.openxmlformats.org/presentationml/2006/main">
  <p:tag name="AS_UNIQUEID" val="2286"/>
</p:tagLst>
</file>

<file path=ppt/tags/tag255.xml><?xml version="1.0" encoding="utf-8"?>
<p:tagLst xmlns:p="http://schemas.openxmlformats.org/presentationml/2006/main">
  <p:tag name="AS_UNIQUEID" val="2287"/>
</p:tagLst>
</file>

<file path=ppt/tags/tag256.xml><?xml version="1.0" encoding="utf-8"?>
<p:tagLst xmlns:p="http://schemas.openxmlformats.org/presentationml/2006/main">
  <p:tag name="AS_UNIQUEID" val="2288"/>
</p:tagLst>
</file>

<file path=ppt/tags/tag257.xml><?xml version="1.0" encoding="utf-8"?>
<p:tagLst xmlns:p="http://schemas.openxmlformats.org/presentationml/2006/main">
  <p:tag name="AS_UNIQUEID" val="2289"/>
</p:tagLst>
</file>

<file path=ppt/tags/tag258.xml><?xml version="1.0" encoding="utf-8"?>
<p:tagLst xmlns:p="http://schemas.openxmlformats.org/presentationml/2006/main">
  <p:tag name="AS_UNIQUEID" val="2290"/>
</p:tagLst>
</file>

<file path=ppt/tags/tag259.xml><?xml version="1.0" encoding="utf-8"?>
<p:tagLst xmlns:p="http://schemas.openxmlformats.org/presentationml/2006/main">
  <p:tag name="AS_UNIQUEID" val="2291"/>
</p:tagLst>
</file>

<file path=ppt/tags/tag260.xml><?xml version="1.0" encoding="utf-8"?>
<p:tagLst xmlns:p="http://schemas.openxmlformats.org/presentationml/2006/main">
  <p:tag name="AS_UNIQUEID" val="2292"/>
</p:tagLst>
</file>

<file path=ppt/tags/tag261.xml><?xml version="1.0" encoding="utf-8"?>
<p:tagLst xmlns:p="http://schemas.openxmlformats.org/presentationml/2006/main">
  <p:tag name="AS_UNIQUEID" val="2293"/>
</p:tagLst>
</file>

<file path=ppt/tags/tag262.xml><?xml version="1.0" encoding="utf-8"?>
<p:tagLst xmlns:p="http://schemas.openxmlformats.org/presentationml/2006/main">
  <p:tag name="AS_UNIQUEID" val="2296"/>
</p:tagLst>
</file>

<file path=ppt/tags/tag263.xml><?xml version="1.0" encoding="utf-8"?>
<p:tagLst xmlns:p="http://schemas.openxmlformats.org/presentationml/2006/main">
  <p:tag name="AS_UNIQUEID" val="2372"/>
</p:tagLst>
</file>

<file path=ppt/tags/tag264.xml><?xml version="1.0" encoding="utf-8"?>
<p:tagLst xmlns:p="http://schemas.openxmlformats.org/presentationml/2006/main">
  <p:tag name="AS_UNIQUEID" val="2373"/>
</p:tagLst>
</file>

<file path=ppt/tags/tag265.xml><?xml version="1.0" encoding="utf-8"?>
<p:tagLst xmlns:p="http://schemas.openxmlformats.org/presentationml/2006/main">
  <p:tag name="AS_UNIQUEID" val="14780"/>
  <p:tag name="KSO_WM_BEAUTIFY_FLAG" val=""/>
</p:tagLst>
</file>

<file path=ppt/tags/tag266.xml><?xml version="1.0" encoding="utf-8"?>
<p:tagLst xmlns:p="http://schemas.openxmlformats.org/presentationml/2006/main">
  <p:tag name="KSO_WM_SPECIAL_SOURCE" val="bdnull"/>
</p:tagLst>
</file>

<file path=ppt/tags/tag267.xml><?xml version="1.0" encoding="utf-8"?>
<p:tagLst xmlns:p="http://schemas.openxmlformats.org/presentationml/2006/main">
  <p:tag name="AS_UNIQUEID" val="14982"/>
</p:tagLst>
</file>

<file path=ppt/tags/tag268.xml><?xml version="1.0" encoding="utf-8"?>
<p:tagLst xmlns:p="http://schemas.openxmlformats.org/presentationml/2006/main">
  <p:tag name="AS_UNIQUEID" val="645"/>
</p:tagLst>
</file>

<file path=ppt/tags/tag269.xml><?xml version="1.0" encoding="utf-8"?>
<p:tagLst xmlns:p="http://schemas.openxmlformats.org/presentationml/2006/main">
  <p:tag name="AS_UNIQUEID" val="646"/>
</p:tagLst>
</file>

<file path=ppt/tags/tag270.xml><?xml version="1.0" encoding="utf-8"?>
<p:tagLst xmlns:p="http://schemas.openxmlformats.org/presentationml/2006/main">
  <p:tag name="AS_UNIQUEID" val="647"/>
</p:tagLst>
</file>

<file path=ppt/tags/tag271.xml><?xml version="1.0" encoding="utf-8"?>
<p:tagLst xmlns:p="http://schemas.openxmlformats.org/presentationml/2006/main">
  <p:tag name="AS_UNIQUEID" val="14983"/>
</p:tagLst>
</file>

<file path=ppt/tags/tag272.xml><?xml version="1.0" encoding="utf-8"?>
<p:tagLst xmlns:p="http://schemas.openxmlformats.org/presentationml/2006/main">
  <p:tag name="AS_UNIQUEID" val="380"/>
</p:tagLst>
</file>

<file path=ppt/tags/tag273.xml><?xml version="1.0" encoding="utf-8"?>
<p:tagLst xmlns:p="http://schemas.openxmlformats.org/presentationml/2006/main">
  <p:tag name="AS_UNIQUEID" val="381"/>
</p:tagLst>
</file>

<file path=ppt/tags/tag274.xml><?xml version="1.0" encoding="utf-8"?>
<p:tagLst xmlns:p="http://schemas.openxmlformats.org/presentationml/2006/main">
  <p:tag name="AS_UNIQUEID" val="387"/>
</p:tagLst>
</file>

<file path=ppt/tags/tag275.xml><?xml version="1.0" encoding="utf-8"?>
<p:tagLst xmlns:p="http://schemas.openxmlformats.org/presentationml/2006/main">
  <p:tag name="KSO_WM_SPECIAL_SOURCE" val="bdnull"/>
</p:tagLst>
</file>

<file path=ppt/tags/tag276.xml><?xml version="1.0" encoding="utf-8"?>
<p:tagLst xmlns:p="http://schemas.openxmlformats.org/presentationml/2006/main">
  <p:tag name="AS_UNIQUEID" val="14984"/>
</p:tagLst>
</file>

<file path=ppt/tags/tag277.xml><?xml version="1.0" encoding="utf-8"?>
<p:tagLst xmlns:p="http://schemas.openxmlformats.org/presentationml/2006/main">
  <p:tag name="AS_UNIQUEID" val="6603"/>
</p:tagLst>
</file>

<file path=ppt/tags/tag278.xml><?xml version="1.0" encoding="utf-8"?>
<p:tagLst xmlns:p="http://schemas.openxmlformats.org/presentationml/2006/main">
  <p:tag name="AS_UNIQUEID" val="6604"/>
</p:tagLst>
</file>

<file path=ppt/tags/tag279.xml><?xml version="1.0" encoding="utf-8"?>
<p:tagLst xmlns:p="http://schemas.openxmlformats.org/presentationml/2006/main">
  <p:tag name="AS_UNIQUEID" val="14985"/>
</p:tagLst>
</file>

<file path=ppt/tags/tag280.xml><?xml version="1.0" encoding="utf-8"?>
<p:tagLst xmlns:p="http://schemas.openxmlformats.org/presentationml/2006/main">
  <p:tag name="AS_UNIQUEID" val="799"/>
</p:tagLst>
</file>

<file path=ppt/tags/tag281.xml><?xml version="1.0" encoding="utf-8"?>
<p:tagLst xmlns:p="http://schemas.openxmlformats.org/presentationml/2006/main">
  <p:tag name="AS_UNIQUEID" val="6286"/>
</p:tagLst>
</file>

<file path=ppt/tags/tag282.xml><?xml version="1.0" encoding="utf-8"?>
<p:tagLst xmlns:p="http://schemas.openxmlformats.org/presentationml/2006/main">
  <p:tag name="AS_UNIQUEID" val="6287"/>
</p:tagLst>
</file>

<file path=ppt/tags/tag283.xml><?xml version="1.0" encoding="utf-8"?>
<p:tagLst xmlns:p="http://schemas.openxmlformats.org/presentationml/2006/main">
  <p:tag name="KSO_WM_SPECIAL_SOURCE" val="bdnull"/>
</p:tagLst>
</file>

<file path=ppt/tags/tag284.xml><?xml version="1.0" encoding="utf-8"?>
<p:tagLst xmlns:p="http://schemas.openxmlformats.org/presentationml/2006/main">
  <p:tag name="AS_UNIQUEID" val="14986"/>
</p:tagLst>
</file>

<file path=ppt/tags/tag285.xml><?xml version="1.0" encoding="utf-8"?>
<p:tagLst xmlns:p="http://schemas.openxmlformats.org/presentationml/2006/main">
  <p:tag name="AS_UNIQUEID" val="633"/>
</p:tagLst>
</file>

<file path=ppt/tags/tag286.xml><?xml version="1.0" encoding="utf-8"?>
<p:tagLst xmlns:p="http://schemas.openxmlformats.org/presentationml/2006/main">
  <p:tag name="AS_UNIQUEID" val="635"/>
</p:tagLst>
</file>

<file path=ppt/tags/tag287.xml><?xml version="1.0" encoding="utf-8"?>
<p:tagLst xmlns:p="http://schemas.openxmlformats.org/presentationml/2006/main">
  <p:tag name="AS_UNIQUEID" val="374"/>
</p:tagLst>
</file>

<file path=ppt/tags/tag288.xml><?xml version="1.0" encoding="utf-8"?>
<p:tagLst xmlns:p="http://schemas.openxmlformats.org/presentationml/2006/main">
  <p:tag name="AS_UNIQUEID" val="5126"/>
  <p:tag name="KSO_WM_BEAUTIFY_FLAG" val=""/>
</p:tagLst>
</file>

<file path=ppt/tags/tag289.xml><?xml version="1.0" encoding="utf-8"?>
<p:tagLst xmlns:p="http://schemas.openxmlformats.org/presentationml/2006/main">
  <p:tag name="KSO_WM_SPECIAL_SOURCE" val="bdnull"/>
</p:tagLst>
</file>

<file path=ppt/tags/tag290.xml><?xml version="1.0" encoding="utf-8"?>
<p:tagLst xmlns:p="http://schemas.openxmlformats.org/presentationml/2006/main">
  <p:tag name="AS_UNIQUEID" val="14987"/>
</p:tagLst>
</file>

<file path=ppt/tags/tag291.xml><?xml version="1.0" encoding="utf-8"?>
<p:tagLst xmlns:p="http://schemas.openxmlformats.org/presentationml/2006/main">
  <p:tag name="AS_UNIQUEID" val="10715"/>
</p:tagLst>
</file>

<file path=ppt/tags/tag292.xml><?xml version="1.0" encoding="utf-8"?>
<p:tagLst xmlns:p="http://schemas.openxmlformats.org/presentationml/2006/main">
  <p:tag name="AS_UNIQUEID" val="10716"/>
</p:tagLst>
</file>

<file path=ppt/tags/tag293.xml><?xml version="1.0" encoding="utf-8"?>
<p:tagLst xmlns:p="http://schemas.openxmlformats.org/presentationml/2006/main">
  <p:tag name="KSO_WM_SPECIAL_SOURCE" val="bdnull"/>
</p:tagLst>
</file>

<file path=ppt/tags/tag294.xml><?xml version="1.0" encoding="utf-8"?>
<p:tagLst xmlns:p="http://schemas.openxmlformats.org/presentationml/2006/main">
  <p:tag name="AS_UNIQUEID" val="14988"/>
</p:tagLst>
</file>

<file path=ppt/tags/tag295.xml><?xml version="1.0" encoding="utf-8"?>
<p:tagLst xmlns:p="http://schemas.openxmlformats.org/presentationml/2006/main">
  <p:tag name="AS_UNIQUEID" val="781"/>
</p:tagLst>
</file>

<file path=ppt/tags/tag296.xml><?xml version="1.0" encoding="utf-8"?>
<p:tagLst xmlns:p="http://schemas.openxmlformats.org/presentationml/2006/main">
  <p:tag name="AS_UNIQUEID" val="14788"/>
</p:tagLst>
</file>

<file path=ppt/tags/tag297.xml><?xml version="1.0" encoding="utf-8"?>
<p:tagLst xmlns:p="http://schemas.openxmlformats.org/presentationml/2006/main">
  <p:tag name="KSO_WM_SPECIAL_SOURCE" val="bdnull"/>
</p:tagLst>
</file>

<file path=ppt/tags/tag298.xml><?xml version="1.0" encoding="utf-8"?>
<p:tagLst xmlns:p="http://schemas.openxmlformats.org/presentationml/2006/main">
  <p:tag name="AS_UNIQUEID" val="14989"/>
</p:tagLst>
</file>

<file path=ppt/tags/tag299.xml><?xml version="1.0" encoding="utf-8"?>
<p:tagLst xmlns:p="http://schemas.openxmlformats.org/presentationml/2006/main">
  <p:tag name="AS_UNIQUEID" val="7222"/>
</p:tagLst>
</file>

<file path=ppt/tags/tag300.xml><?xml version="1.0" encoding="utf-8"?>
<p:tagLst xmlns:p="http://schemas.openxmlformats.org/presentationml/2006/main">
  <p:tag name="AS_UNIQUEID" val="14790"/>
</p:tagLst>
</file>

<file path=ppt/tags/tag301.xml><?xml version="1.0" encoding="utf-8"?>
<p:tagLst xmlns:p="http://schemas.openxmlformats.org/presentationml/2006/main">
  <p:tag name="AS_UNIQUEID" val="14791"/>
</p:tagLst>
</file>

<file path=ppt/tags/tag30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SPECIAL_SOURCE" val="bdnull"/>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03.xml><?xml version="1.0" encoding="utf-8"?>
<p:tagLst xmlns:p="http://schemas.openxmlformats.org/presentationml/2006/main">
  <p:tag name="AS_UNIQUEID" val="14990"/>
</p:tagLst>
</file>

<file path=ppt/tags/tag304.xml><?xml version="1.0" encoding="utf-8"?>
<p:tagLst xmlns:p="http://schemas.openxmlformats.org/presentationml/2006/main">
  <p:tag name="AS_UNIQUEID" val="2696"/>
</p:tagLst>
</file>

<file path=ppt/tags/tag305.xml><?xml version="1.0" encoding="utf-8"?>
<p:tagLst xmlns:p="http://schemas.openxmlformats.org/presentationml/2006/main">
  <p:tag name="AS_UNIQUEID" val="2698"/>
</p:tagLst>
</file>

<file path=ppt/tags/tag306.xml><?xml version="1.0" encoding="utf-8"?>
<p:tagLst xmlns:p="http://schemas.openxmlformats.org/presentationml/2006/main">
  <p:tag name="KSO_WM_SPECIAL_SOURCE" val="bdnull"/>
</p:tagLst>
</file>

<file path=ppt/tags/tag307.xml><?xml version="1.0" encoding="utf-8"?>
<p:tagLst xmlns:p="http://schemas.openxmlformats.org/presentationml/2006/main">
  <p:tag name="AS_UNIQUEID" val="14991"/>
</p:tagLst>
</file>

<file path=ppt/tags/tag308.xml><?xml version="1.0" encoding="utf-8"?>
<p:tagLst xmlns:p="http://schemas.openxmlformats.org/presentationml/2006/main">
  <p:tag name="AS_UNIQUEID" val="645"/>
</p:tagLst>
</file>

<file path=ppt/tags/tag309.xml><?xml version="1.0" encoding="utf-8"?>
<p:tagLst xmlns:p="http://schemas.openxmlformats.org/presentationml/2006/main">
  <p:tag name="AS_UNIQUEID" val="646"/>
</p:tagLst>
</file>

<file path=ppt/tags/tag310.xml><?xml version="1.0" encoding="utf-8"?>
<p:tagLst xmlns:p="http://schemas.openxmlformats.org/presentationml/2006/main">
  <p:tag name="AS_UNIQUEID" val="647"/>
</p:tagLst>
</file>

<file path=ppt/tags/tag311.xml><?xml version="1.0" encoding="utf-8"?>
<p:tagLst xmlns:p="http://schemas.openxmlformats.org/presentationml/2006/main">
  <p:tag name="AS_UNIQUEID" val="14992"/>
</p:tagLst>
</file>

<file path=ppt/tags/tag312.xml><?xml version="1.0" encoding="utf-8"?>
<p:tagLst xmlns:p="http://schemas.openxmlformats.org/presentationml/2006/main">
  <p:tag name="AS_UNIQUEID" val="14795"/>
</p:tagLst>
</file>

<file path=ppt/tags/tag313.xml><?xml version="1.0" encoding="utf-8"?>
<p:tagLst xmlns:p="http://schemas.openxmlformats.org/presentationml/2006/main">
  <p:tag name="AS_UNIQUEID" val="387"/>
</p:tagLst>
</file>

<file path=ppt/tags/tag314.xml><?xml version="1.0" encoding="utf-8"?>
<p:tagLst xmlns:p="http://schemas.openxmlformats.org/presentationml/2006/main">
  <p:tag name="AS_UNIQUEID" val="184"/>
</p:tagLst>
</file>

<file path=ppt/tags/tag315.xml><?xml version="1.0" encoding="utf-8"?>
<p:tagLst xmlns:p="http://schemas.openxmlformats.org/presentationml/2006/main">
  <p:tag name="AS_UNIQUEID" val="1889"/>
</p:tagLst>
</file>

<file path=ppt/tags/tag316.xml><?xml version="1.0" encoding="utf-8"?>
<p:tagLst xmlns:p="http://schemas.openxmlformats.org/presentationml/2006/main">
  <p:tag name="AS_UNIQUEID" val="1890"/>
</p:tagLst>
</file>

<file path=ppt/tags/tag317.xml><?xml version="1.0" encoding="utf-8"?>
<p:tagLst xmlns:p="http://schemas.openxmlformats.org/presentationml/2006/main">
  <p:tag name="AS_UNIQUEID" val="1891"/>
</p:tagLst>
</file>

<file path=ppt/tags/tag318.xml><?xml version="1.0" encoding="utf-8"?>
<p:tagLst xmlns:p="http://schemas.openxmlformats.org/presentationml/2006/main">
  <p:tag name="AS_UNIQUEID" val="1892"/>
</p:tagLst>
</file>

<file path=ppt/tags/tag319.xml><?xml version="1.0" encoding="utf-8"?>
<p:tagLst xmlns:p="http://schemas.openxmlformats.org/presentationml/2006/main">
  <p:tag name="AS_UNIQUEID" val="1893"/>
</p:tagLst>
</file>

<file path=ppt/tags/tag320.xml><?xml version="1.0" encoding="utf-8"?>
<p:tagLst xmlns:p="http://schemas.openxmlformats.org/presentationml/2006/main">
  <p:tag name="AS_UNIQUEID" val="1894"/>
</p:tagLst>
</file>

<file path=ppt/tags/tag321.xml><?xml version="1.0" encoding="utf-8"?>
<p:tagLst xmlns:p="http://schemas.openxmlformats.org/presentationml/2006/main">
  <p:tag name="AS_UNIQUEID" val="1907"/>
</p:tagLst>
</file>

<file path=ppt/tags/tag322.xml><?xml version="1.0" encoding="utf-8"?>
<p:tagLst xmlns:p="http://schemas.openxmlformats.org/presentationml/2006/main">
  <p:tag name="AS_UNIQUEID" val="1908"/>
</p:tagLst>
</file>

<file path=ppt/tags/tag323.xml><?xml version="1.0" encoding="utf-8"?>
<p:tagLst xmlns:p="http://schemas.openxmlformats.org/presentationml/2006/main">
  <p:tag name="AS_UNIQUEID" val="1909"/>
</p:tagLst>
</file>

<file path=ppt/tags/tag324.xml><?xml version="1.0" encoding="utf-8"?>
<p:tagLst xmlns:p="http://schemas.openxmlformats.org/presentationml/2006/main">
  <p:tag name="AS_UNIQUEID" val="14796"/>
</p:tagLst>
</file>

<file path=ppt/tags/tag325.xml><?xml version="1.0" encoding="utf-8"?>
<p:tagLst xmlns:p="http://schemas.openxmlformats.org/presentationml/2006/main">
  <p:tag name="AS_UNIQUEID" val="14797"/>
</p:tagLst>
</file>

<file path=ppt/tags/tag326.xml><?xml version="1.0" encoding="utf-8"?>
<p:tagLst xmlns:p="http://schemas.openxmlformats.org/presentationml/2006/main">
  <p:tag name="AS_UNIQUEID" val="14798"/>
  <p:tag name="KSO_WM_BEAUTIFY_FLAG" val=""/>
</p:tagLst>
</file>

<file path=ppt/tags/tag327.xml><?xml version="1.0" encoding="utf-8"?>
<p:tagLst xmlns:p="http://schemas.openxmlformats.org/presentationml/2006/main">
  <p:tag name="AS_UNIQUEID" val="14799"/>
  <p:tag name="KSO_WM_BEAUTIFY_FLAG" val=""/>
</p:tagLst>
</file>

<file path=ppt/tags/tag328.xml><?xml version="1.0" encoding="utf-8"?>
<p:tagLst xmlns:p="http://schemas.openxmlformats.org/presentationml/2006/main">
  <p:tag name="AS_UNIQUEID" val="14800"/>
  <p:tag name="KSO_WM_BEAUTIFY_FLAG" val=""/>
</p:tagLst>
</file>

<file path=ppt/tags/tag329.xml><?xml version="1.0" encoding="utf-8"?>
<p:tagLst xmlns:p="http://schemas.openxmlformats.org/presentationml/2006/main">
  <p:tag name="AS_UNIQUEID" val="14801"/>
  <p:tag name="KSO_WM_BEAUTIFY_FLAG" val=""/>
</p:tagLst>
</file>

<file path=ppt/tags/tag330.xml><?xml version="1.0" encoding="utf-8"?>
<p:tagLst xmlns:p="http://schemas.openxmlformats.org/presentationml/2006/main">
  <p:tag name="AS_UNIQUEID" val="6449"/>
  <p:tag name="KSO_WM_BEAUTIFY_FLAG" val=""/>
</p:tagLst>
</file>

<file path=ppt/tags/tag331.xml><?xml version="1.0" encoding="utf-8"?>
<p:tagLst xmlns:p="http://schemas.openxmlformats.org/presentationml/2006/main">
  <p:tag name="AS_UNIQUEID" val="1182"/>
  <p:tag name="KSO_WM_BEAUTIFY_FLAG" val=""/>
</p:tagLst>
</file>

<file path=ppt/tags/tag332.xml><?xml version="1.0" encoding="utf-8"?>
<p:tagLst xmlns:p="http://schemas.openxmlformats.org/presentationml/2006/main">
  <p:tag name="AS_UNIQUEID" val="1183"/>
  <p:tag name="KSO_WM_BEAUTIFY_FLAG" val=""/>
</p:tagLst>
</file>

<file path=ppt/tags/tag333.xml><?xml version="1.0" encoding="utf-8"?>
<p:tagLst xmlns:p="http://schemas.openxmlformats.org/presentationml/2006/main">
  <p:tag name="AS_UNIQUEID" val="1184"/>
  <p:tag name="KSO_WM_BEAUTIFY_FLAG" val=""/>
</p:tagLst>
</file>

<file path=ppt/tags/tag334.xml><?xml version="1.0" encoding="utf-8"?>
<p:tagLst xmlns:p="http://schemas.openxmlformats.org/presentationml/2006/main">
  <p:tag name="AS_UNIQUEID" val="14802"/>
</p:tagLst>
</file>

<file path=ppt/tags/tag335.xml><?xml version="1.0" encoding="utf-8"?>
<p:tagLst xmlns:p="http://schemas.openxmlformats.org/presentationml/2006/main">
  <p:tag name="AS_UNIQUEID" val="1184"/>
  <p:tag name="KSO_WM_BEAUTIFY_FLAG" val=""/>
</p:tagLst>
</file>

<file path=ppt/tags/tag336.xml><?xml version="1.0" encoding="utf-8"?>
<p:tagLst xmlns:p="http://schemas.openxmlformats.org/presentationml/2006/main">
  <p:tag name="AS_UNIQUEID" val="14803"/>
</p:tagLst>
</file>

<file path=ppt/tags/tag337.xml><?xml version="1.0" encoding="utf-8"?>
<p:tagLst xmlns:p="http://schemas.openxmlformats.org/presentationml/2006/main">
  <p:tag name="AS_UNIQUEID" val="7533"/>
  <p:tag name="KSO_WM_BEAUTIFY_FLAG" val=""/>
</p:tagLst>
</file>

<file path=ppt/tags/tag338.xml><?xml version="1.0" encoding="utf-8"?>
<p:tagLst xmlns:p="http://schemas.openxmlformats.org/presentationml/2006/main">
  <p:tag name="AS_UNIQUEID" val="14804"/>
  <p:tag name="KSO_WM_BEAUTIFY_FLAG" val=""/>
</p:tagLst>
</file>

<file path=ppt/tags/tag339.xml><?xml version="1.0" encoding="utf-8"?>
<p:tagLst xmlns:p="http://schemas.openxmlformats.org/presentationml/2006/main">
  <p:tag name="AS_UNIQUEID" val="14805"/>
  <p:tag name="KSO_WM_BEAUTIFY_FLAG" val=""/>
</p:tagLst>
</file>

<file path=ppt/tags/tag340.xml><?xml version="1.0" encoding="utf-8"?>
<p:tagLst xmlns:p="http://schemas.openxmlformats.org/presentationml/2006/main">
  <p:tag name="AS_UNIQUEID" val="14806"/>
  <p:tag name="KSO_WM_BEAUTIFY_FLAG" val=""/>
</p:tagLst>
</file>

<file path=ppt/tags/tag341.xml><?xml version="1.0" encoding="utf-8"?>
<p:tagLst xmlns:p="http://schemas.openxmlformats.org/presentationml/2006/main">
  <p:tag name="KSO_WM_SPECIAL_SOURCE" val="bdnull"/>
</p:tagLst>
</file>

<file path=ppt/tags/tag342.xml><?xml version="1.0" encoding="utf-8"?>
<p:tagLst xmlns:p="http://schemas.openxmlformats.org/presentationml/2006/main">
  <p:tag name="AS_UNIQUEID" val="14993"/>
</p:tagLst>
</file>

<file path=ppt/tags/tag343.xml><?xml version="1.0" encoding="utf-8"?>
<p:tagLst xmlns:p="http://schemas.openxmlformats.org/presentationml/2006/main">
  <p:tag name="AS_UNIQUEID" val="14553"/>
  <p:tag name="KSO_WM_BEAUTIFY_FLAG" val=""/>
</p:tagLst>
</file>

<file path=ppt/tags/tag344.xml><?xml version="1.0" encoding="utf-8"?>
<p:tagLst xmlns:p="http://schemas.openxmlformats.org/presentationml/2006/main">
  <p:tag name="AS_UNIQUEID" val="14554"/>
  <p:tag name="KSO_WM_UNIT_PLACING_PICTURE_USER_VIEWPORT" val="{&quot;height&quot;:1307,&quot;width&quot;:13066.5}"/>
</p:tagLst>
</file>

<file path=ppt/tags/tag345.xml><?xml version="1.0" encoding="utf-8"?>
<p:tagLst xmlns:p="http://schemas.openxmlformats.org/presentationml/2006/main">
  <p:tag name="AS_UNIQUEID" val="14808"/>
</p:tagLst>
</file>

<file path=ppt/tags/tag346.xml><?xml version="1.0" encoding="utf-8"?>
<p:tagLst xmlns:p="http://schemas.openxmlformats.org/presentationml/2006/main">
  <p:tag name="AS_UNIQUEID" val="14809"/>
</p:tagLst>
</file>

<file path=ppt/tags/tag347.xml><?xml version="1.0" encoding="utf-8"?>
<p:tagLst xmlns:p="http://schemas.openxmlformats.org/presentationml/2006/main">
  <p:tag name="AS_UNIQUEID" val="14810"/>
</p:tagLst>
</file>

<file path=ppt/tags/tag348.xml><?xml version="1.0" encoding="utf-8"?>
<p:tagLst xmlns:p="http://schemas.openxmlformats.org/presentationml/2006/main">
  <p:tag name="AS_UNIQUEID" val="7533"/>
  <p:tag name="KSO_WM_BEAUTIFY_FLAG" val=""/>
</p:tagLst>
</file>

<file path=ppt/tags/tag349.xml><?xml version="1.0" encoding="utf-8"?>
<p:tagLst xmlns:p="http://schemas.openxmlformats.org/presentationml/2006/main">
  <p:tag name="AS_UNIQUEID" val="14811"/>
  <p:tag name="KSO_WM_BEAUTIFY_FLAG" val=""/>
</p:tagLst>
</file>

<file path=ppt/tags/tag350.xml><?xml version="1.0" encoding="utf-8"?>
<p:tagLst xmlns:p="http://schemas.openxmlformats.org/presentationml/2006/main">
  <p:tag name="AS_UNIQUEID" val="14812"/>
  <p:tag name="KSO_WM_BEAUTIFY_FLAG" val=""/>
</p:tagLst>
</file>

<file path=ppt/tags/tag351.xml><?xml version="1.0" encoding="utf-8"?>
<p:tagLst xmlns:p="http://schemas.openxmlformats.org/presentationml/2006/main">
  <p:tag name="AS_UNIQUEID" val="14813"/>
  <p:tag name="KSO_WM_BEAUTIFY_FLAG" val=""/>
</p:tagLst>
</file>

<file path=ppt/tags/tag352.xml><?xml version="1.0" encoding="utf-8"?>
<p:tagLst xmlns:p="http://schemas.openxmlformats.org/presentationml/2006/main">
  <p:tag name="KSO_WM_BEAUTIFY_FLAG" val="#wm#"/>
  <p:tag name="KSO_WM_SPECIAL_SOURCE" val="bdnull"/>
  <p:tag name="KSO_WM_TEMPLATE_CATEGORY" val="custom"/>
  <p:tag name="KSO_WM_TEMPLATE_INDEX" val="20177098"/>
</p:tagLst>
</file>

<file path=ppt/tags/tag353.xml><?xml version="1.0" encoding="utf-8"?>
<p:tagLst xmlns:p="http://schemas.openxmlformats.org/presentationml/2006/main">
  <p:tag name="AS_UNIQUEID" val="14994"/>
</p:tagLst>
</file>

<file path=ppt/tags/tag354.xml><?xml version="1.0" encoding="utf-8"?>
<p:tagLst xmlns:p="http://schemas.openxmlformats.org/presentationml/2006/main">
  <p:tag name="AS_UNIQUEID" val="14815"/>
</p:tagLst>
</file>

<file path=ppt/tags/tag355.xml><?xml version="1.0" encoding="utf-8"?>
<p:tagLst xmlns:p="http://schemas.openxmlformats.org/presentationml/2006/main">
  <p:tag name="AS_UNIQUEID" val="14816"/>
  <p:tag name="KSO_WM_BEAUTIFY_FLAG" val=""/>
</p:tagLst>
</file>

<file path=ppt/tags/tag356.xml><?xml version="1.0" encoding="utf-8"?>
<p:tagLst xmlns:p="http://schemas.openxmlformats.org/presentationml/2006/main">
  <p:tag name="AS_UNIQUEID" val="14817"/>
</p:tagLst>
</file>

<file path=ppt/tags/tag357.xml><?xml version="1.0" encoding="utf-8"?>
<p:tagLst xmlns:p="http://schemas.openxmlformats.org/presentationml/2006/main">
  <p:tag name="AS_UNIQUEID" val="14818"/>
</p:tagLst>
</file>

<file path=ppt/tags/tag358.xml><?xml version="1.0" encoding="utf-8"?>
<p:tagLst xmlns:p="http://schemas.openxmlformats.org/presentationml/2006/main">
  <p:tag name="AS_UNIQUEID" val="14819"/>
</p:tagLst>
</file>

<file path=ppt/tags/tag359.xml><?xml version="1.0" encoding="utf-8"?>
<p:tagLst xmlns:p="http://schemas.openxmlformats.org/presentationml/2006/main">
  <p:tag name="AS_UNIQUEID" val="14820"/>
</p:tagLst>
</file>

<file path=ppt/tags/tag360.xml><?xml version="1.0" encoding="utf-8"?>
<p:tagLst xmlns:p="http://schemas.openxmlformats.org/presentationml/2006/main">
  <p:tag name="AS_UNIQUEID" val="14821"/>
</p:tagLst>
</file>

<file path=ppt/tags/tag361.xml><?xml version="1.0" encoding="utf-8"?>
<p:tagLst xmlns:p="http://schemas.openxmlformats.org/presentationml/2006/main">
  <p:tag name="AS_UNIQUEID" val="14822"/>
</p:tagLst>
</file>

<file path=ppt/tags/tag362.xml><?xml version="1.0" encoding="utf-8"?>
<p:tagLst xmlns:p="http://schemas.openxmlformats.org/presentationml/2006/main">
  <p:tag name="AS_UNIQUEID" val="14823"/>
  <p:tag name="KSO_WM_BEAUTIFY_FLAG" val=""/>
</p:tagLst>
</file>

<file path=ppt/tags/tag363.xml><?xml version="1.0" encoding="utf-8"?>
<p:tagLst xmlns:p="http://schemas.openxmlformats.org/presentationml/2006/main">
  <p:tag name="AS_UNIQUEID" val="14824"/>
</p:tagLst>
</file>

<file path=ppt/tags/tag364.xml><?xml version="1.0" encoding="utf-8"?>
<p:tagLst xmlns:p="http://schemas.openxmlformats.org/presentationml/2006/main">
  <p:tag name="AS_UNIQUEID" val="14825"/>
</p:tagLst>
</file>

<file path=ppt/tags/tag365.xml><?xml version="1.0" encoding="utf-8"?>
<p:tagLst xmlns:p="http://schemas.openxmlformats.org/presentationml/2006/main">
  <p:tag name="AS_UNIQUEID" val="14826"/>
</p:tagLst>
</file>

<file path=ppt/tags/tag366.xml><?xml version="1.0" encoding="utf-8"?>
<p:tagLst xmlns:p="http://schemas.openxmlformats.org/presentationml/2006/main">
  <p:tag name="AS_UNIQUEID" val="7533"/>
  <p:tag name="KSO_WM_BEAUTIFY_FLAG" val=""/>
</p:tagLst>
</file>

<file path=ppt/tags/tag367.xml><?xml version="1.0" encoding="utf-8"?>
<p:tagLst xmlns:p="http://schemas.openxmlformats.org/presentationml/2006/main">
  <p:tag name="AS_UNIQUEID" val="14827"/>
  <p:tag name="KSO_WM_BEAUTIFY_FLAG" val=""/>
</p:tagLst>
</file>

<file path=ppt/tags/tag368.xml><?xml version="1.0" encoding="utf-8"?>
<p:tagLst xmlns:p="http://schemas.openxmlformats.org/presentationml/2006/main">
  <p:tag name="AS_UNIQUEID" val="14828"/>
  <p:tag name="KSO_WM_BEAUTIFY_FLAG" val=""/>
</p:tagLst>
</file>

<file path=ppt/tags/tag369.xml><?xml version="1.0" encoding="utf-8"?>
<p:tagLst xmlns:p="http://schemas.openxmlformats.org/presentationml/2006/main">
  <p:tag name="AS_UNIQUEID" val="14829"/>
  <p:tag name="KSO_WM_BEAUTIFY_FLAG" val=""/>
</p:tagLst>
</file>

<file path=ppt/tags/tag370.xml><?xml version="1.0" encoding="utf-8"?>
<p:tagLst xmlns:p="http://schemas.openxmlformats.org/presentationml/2006/main">
  <p:tag name="KSO_WM_SPECIAL_SOURCE" val="bdnull"/>
</p:tagLst>
</file>

<file path=ppt/tags/tag371.xml><?xml version="1.0" encoding="utf-8"?>
<p:tagLst xmlns:p="http://schemas.openxmlformats.org/presentationml/2006/main">
  <p:tag name="AS_UNIQUEID" val="14995"/>
</p:tagLst>
</file>

<file path=ppt/tags/tag372.xml><?xml version="1.0" encoding="utf-8"?>
<p:tagLst xmlns:p="http://schemas.openxmlformats.org/presentationml/2006/main">
  <p:tag name="AS_UNIQUEID" val="6603"/>
</p:tagLst>
</file>

<file path=ppt/tags/tag373.xml><?xml version="1.0" encoding="utf-8"?>
<p:tagLst xmlns:p="http://schemas.openxmlformats.org/presentationml/2006/main">
  <p:tag name="AS_UNIQUEID" val="6604"/>
</p:tagLst>
</file>

<file path=ppt/tags/tag374.xml><?xml version="1.0" encoding="utf-8"?>
<p:tagLst xmlns:p="http://schemas.openxmlformats.org/presentationml/2006/main">
  <p:tag name="AS_UNIQUEID" val="14996"/>
</p:tagLst>
</file>

<file path=ppt/tags/tag375.xml><?xml version="1.0" encoding="utf-8"?>
<p:tagLst xmlns:p="http://schemas.openxmlformats.org/presentationml/2006/main">
  <p:tag name="AS_UNIQUEID" val="799"/>
</p:tagLst>
</file>

<file path=ppt/tags/tag376.xml><?xml version="1.0" encoding="utf-8"?>
<p:tagLst xmlns:p="http://schemas.openxmlformats.org/presentationml/2006/main">
  <p:tag name="AS_UNIQUEID" val="6286"/>
</p:tagLst>
</file>

<file path=ppt/tags/tag377.xml><?xml version="1.0" encoding="utf-8"?>
<p:tagLst xmlns:p="http://schemas.openxmlformats.org/presentationml/2006/main">
  <p:tag name="AS_UNIQUEID" val="6287"/>
</p:tagLst>
</file>

<file path=ppt/tags/tag378.xml><?xml version="1.0" encoding="utf-8"?>
<p:tagLst xmlns:p="http://schemas.openxmlformats.org/presentationml/2006/main">
  <p:tag name="AS_UNIQUEID" val="7533"/>
  <p:tag name="KSO_WM_BEAUTIFY_FLAG" val=""/>
</p:tagLst>
</file>

<file path=ppt/tags/tag379.xml><?xml version="1.0" encoding="utf-8"?>
<p:tagLst xmlns:p="http://schemas.openxmlformats.org/presentationml/2006/main">
  <p:tag name="AS_UNIQUEID" val="14832"/>
  <p:tag name="KSO_WM_BEAUTIFY_FLAG" val=""/>
</p:tagLst>
</file>

<file path=ppt/tags/tag380.xml><?xml version="1.0" encoding="utf-8"?>
<p:tagLst xmlns:p="http://schemas.openxmlformats.org/presentationml/2006/main">
  <p:tag name="AS_UNIQUEID" val="14833"/>
  <p:tag name="KSO_WM_BEAUTIFY_FLAG" val=""/>
</p:tagLst>
</file>

<file path=ppt/tags/tag381.xml><?xml version="1.0" encoding="utf-8"?>
<p:tagLst xmlns:p="http://schemas.openxmlformats.org/presentationml/2006/main">
  <p:tag name="AS_UNIQUEID" val="14834"/>
  <p:tag name="KSO_WM_BEAUTIFY_FLAG" val=""/>
</p:tagLst>
</file>

<file path=ppt/tags/tag382.xml><?xml version="1.0" encoding="utf-8"?>
<p:tagLst xmlns:p="http://schemas.openxmlformats.org/presentationml/2006/main">
  <p:tag name="KSO_WM_SPECIAL_SOURCE" val="bdnull"/>
</p:tagLst>
</file>

<file path=ppt/tags/tag383.xml><?xml version="1.0" encoding="utf-8"?>
<p:tagLst xmlns:p="http://schemas.openxmlformats.org/presentationml/2006/main">
  <p:tag name="AS_UNIQUEID" val="14997"/>
</p:tagLst>
</file>

<file path=ppt/tags/tag384.xml><?xml version="1.0" encoding="utf-8"?>
<p:tagLst xmlns:p="http://schemas.openxmlformats.org/presentationml/2006/main">
  <p:tag name="AS_UNIQUEID" val="2696"/>
</p:tagLst>
</file>

<file path=ppt/tags/tag385.xml><?xml version="1.0" encoding="utf-8"?>
<p:tagLst xmlns:p="http://schemas.openxmlformats.org/presentationml/2006/main">
  <p:tag name="AS_UNIQUEID" val="2698"/>
</p:tagLst>
</file>

<file path=ppt/tags/tag386.xml><?xml version="1.0" encoding="utf-8"?>
<p:tagLst xmlns:p="http://schemas.openxmlformats.org/presentationml/2006/main">
  <p:tag name="KSO_WM_SPECIAL_SOURCE" val="bdnull"/>
</p:tagLst>
</file>

<file path=ppt/tags/tag387.xml><?xml version="1.0" encoding="utf-8"?>
<p:tagLst xmlns:p="http://schemas.openxmlformats.org/presentationml/2006/main">
  <p:tag name="AS_UNIQUEID" val="14998"/>
</p:tagLst>
</file>

<file path=ppt/tags/tag388.xml><?xml version="1.0" encoding="utf-8"?>
<p:tagLst xmlns:p="http://schemas.openxmlformats.org/presentationml/2006/main">
  <p:tag name="AS_UNIQUEID" val="7533"/>
  <p:tag name="KSO_WM_BEAUTIFY_FLAG" val=""/>
</p:tagLst>
</file>

<file path=ppt/tags/tag389.xml><?xml version="1.0" encoding="utf-8"?>
<p:tagLst xmlns:p="http://schemas.openxmlformats.org/presentationml/2006/main">
  <p:tag name="AS_UNIQUEID" val="14837"/>
  <p:tag name="KSO_WM_BEAUTIFY_FLAG" val=""/>
</p:tagLst>
</file>

<file path=ppt/tags/tag390.xml><?xml version="1.0" encoding="utf-8"?>
<p:tagLst xmlns:p="http://schemas.openxmlformats.org/presentationml/2006/main">
  <p:tag name="AS_UNIQUEID" val="14838"/>
  <p:tag name="KSO_WM_BEAUTIFY_FLAG" val=""/>
</p:tagLst>
</file>

<file path=ppt/tags/tag391.xml><?xml version="1.0" encoding="utf-8"?>
<p:tagLst xmlns:p="http://schemas.openxmlformats.org/presentationml/2006/main">
  <p:tag name="AS_UNIQUEID" val="14839"/>
  <p:tag name="KSO_WM_BEAUTIFY_FLAG" val=""/>
</p:tagLst>
</file>

<file path=ppt/tags/tag392.xml><?xml version="1.0" encoding="utf-8"?>
<p:tagLst xmlns:p="http://schemas.openxmlformats.org/presentationml/2006/main">
  <p:tag name="AS_UNIQUEID" val="14111"/>
  <p:tag name="KSO_WM_BEAUTIFY_FLAG" val=""/>
</p:tagLst>
</file>

<file path=ppt/tags/tag393.xml><?xml version="1.0" encoding="utf-8"?>
<p:tagLst xmlns:p="http://schemas.openxmlformats.org/presentationml/2006/main">
  <p:tag name="AS_UNIQUEID" val="14112"/>
</p:tagLst>
</file>

<file path=ppt/tags/tag394.xml><?xml version="1.0" encoding="utf-8"?>
<p:tagLst xmlns:p="http://schemas.openxmlformats.org/presentationml/2006/main">
  <p:tag name="AS_UNIQUEID" val="14113"/>
  <p:tag name="KSO_WM_BEAUTIFY_FLAG" val=""/>
  <p:tag name="KSO_WM_UNIT_PLACING_PICTURE_USER_VIEWPORT" val="{&quot;height&quot;:2112,&quot;width&quot;:1857}"/>
</p:tagLst>
</file>

<file path=ppt/tags/tag395.xml><?xml version="1.0" encoding="utf-8"?>
<p:tagLst xmlns:p="http://schemas.openxmlformats.org/presentationml/2006/main">
  <p:tag name="AS_UNIQUEID" val="14114"/>
  <p:tag name="KSO_WM_BEAUTIFY_FLAG" val=""/>
</p:tagLst>
</file>

<file path=ppt/tags/tag396.xml><?xml version="1.0" encoding="utf-8"?>
<p:tagLst xmlns:p="http://schemas.openxmlformats.org/presentationml/2006/main">
  <p:tag name="AS_UNIQUEID" val="14840"/>
</p:tagLst>
</file>

<file path=ppt/tags/tag397.xml><?xml version="1.0" encoding="utf-8"?>
<p:tagLst xmlns:p="http://schemas.openxmlformats.org/presentationml/2006/main">
  <p:tag name="KSO_WM_SPECIAL_SOURCE" val="bdnull"/>
</p:tagLst>
</file>

<file path=ppt/tags/tag398.xml><?xml version="1.0" encoding="utf-8"?>
<p:tagLst xmlns:p="http://schemas.openxmlformats.org/presentationml/2006/main">
  <p:tag name="AS_UNIQUEID" val="14999"/>
</p:tagLst>
</file>

<file path=ppt/tags/tag399.xml><?xml version="1.0" encoding="utf-8"?>
<p:tagLst xmlns:p="http://schemas.openxmlformats.org/presentationml/2006/main">
  <p:tag name="AS_UNIQUEID" val="7533"/>
  <p:tag name="KSO_WM_BEAUTIFY_FLAG" val=""/>
</p:tagLst>
</file>

<file path=ppt/tags/tag400.xml><?xml version="1.0" encoding="utf-8"?>
<p:tagLst xmlns:p="http://schemas.openxmlformats.org/presentationml/2006/main">
  <p:tag name="AS_UNIQUEID" val="14842"/>
  <p:tag name="KSO_WM_BEAUTIFY_FLAG" val=""/>
</p:tagLst>
</file>

<file path=ppt/tags/tag401.xml><?xml version="1.0" encoding="utf-8"?>
<p:tagLst xmlns:p="http://schemas.openxmlformats.org/presentationml/2006/main">
  <p:tag name="AS_UNIQUEID" val="14843"/>
  <p:tag name="KSO_WM_BEAUTIFY_FLAG" val=""/>
</p:tagLst>
</file>

<file path=ppt/tags/tag402.xml><?xml version="1.0" encoding="utf-8"?>
<p:tagLst xmlns:p="http://schemas.openxmlformats.org/presentationml/2006/main">
  <p:tag name="AS_UNIQUEID" val="14844"/>
  <p:tag name="KSO_WM_BEAUTIFY_FLAG" val=""/>
</p:tagLst>
</file>

<file path=ppt/tags/tag403.xml><?xml version="1.0" encoding="utf-8"?>
<p:tagLst xmlns:p="http://schemas.openxmlformats.org/presentationml/2006/main">
  <p:tag name="AS_UNIQUEID" val="14845"/>
  <p:tag name="KSO_WM_BEAUTIFY_FLAG" val=""/>
</p:tagLst>
</file>

<file path=ppt/tags/tag404.xml><?xml version="1.0" encoding="utf-8"?>
<p:tagLst xmlns:p="http://schemas.openxmlformats.org/presentationml/2006/main">
  <p:tag name="AS_UNIQUEID" val="14846"/>
  <p:tag name="KSO_WM_BEAUTIFY_FLAG" val=""/>
</p:tagLst>
</file>

<file path=ppt/tags/tag405.xml><?xml version="1.0" encoding="utf-8"?>
<p:tagLst xmlns:p="http://schemas.openxmlformats.org/presentationml/2006/main">
  <p:tag name="AS_UNIQUEID" val="14136"/>
</p:tagLst>
</file>

<file path=ppt/tags/tag406.xml><?xml version="1.0" encoding="utf-8"?>
<p:tagLst xmlns:p="http://schemas.openxmlformats.org/presentationml/2006/main">
  <p:tag name="AS_UNIQUEID" val="14137"/>
  <p:tag name="KSO_WM_BEAUTIFY_FLAG" val=""/>
  <p:tag name="KSO_WM_UNIT_PLACING_PICTURE_USER_VIEWPORT" val="{&quot;height&quot;:3571,&quot;width&quot;:13436}"/>
</p:tagLst>
</file>

<file path=ppt/tags/tag407.xml><?xml version="1.0" encoding="utf-8"?>
<p:tagLst xmlns:p="http://schemas.openxmlformats.org/presentationml/2006/main">
  <p:tag name="AS_UNIQUEID" val="2027"/>
  <p:tag name="KSO_WM_BEAUTIFY_FLAG" val=""/>
</p:tagLst>
</file>

<file path=ppt/tags/tag408.xml><?xml version="1.0" encoding="utf-8"?>
<p:tagLst xmlns:p="http://schemas.openxmlformats.org/presentationml/2006/main">
  <p:tag name="AS_UNIQUEID" val="2028"/>
  <p:tag name="KSO_WM_BEAUTIFY_FLAG" val=""/>
</p:tagLst>
</file>

<file path=ppt/tags/tag409.xml><?xml version="1.0" encoding="utf-8"?>
<p:tagLst xmlns:p="http://schemas.openxmlformats.org/presentationml/2006/main">
  <p:tag name="AS_UNIQUEID" val="2029"/>
  <p:tag name="KSO_WM_BEAUTIFY_FLAG" val=""/>
</p:tagLst>
</file>

<file path=ppt/tags/tag410.xml><?xml version="1.0" encoding="utf-8"?>
<p:tagLst xmlns:p="http://schemas.openxmlformats.org/presentationml/2006/main">
  <p:tag name="AS_UNIQUEID" val="14141"/>
  <p:tag name="KSO_WM_BEAUTIFY_FLAG" val=""/>
</p:tagLst>
</file>

<file path=ppt/tags/tag411.xml><?xml version="1.0" encoding="utf-8"?>
<p:tagLst xmlns:p="http://schemas.openxmlformats.org/presentationml/2006/main">
  <p:tag name="AS_UNIQUEID" val="22"/>
  <p:tag name="KSO_WM_BEAUTIFY_FLAG" val=""/>
</p:tagLst>
</file>

<file path=ppt/tags/tag412.xml><?xml version="1.0" encoding="utf-8"?>
<p:tagLst xmlns:p="http://schemas.openxmlformats.org/presentationml/2006/main">
  <p:tag name="AS_UNIQUEID" val="31"/>
  <p:tag name="KSO_WM_BEAUTIFY_FLAG" val=""/>
</p:tagLst>
</file>

<file path=ppt/tags/tag413.xml><?xml version="1.0" encoding="utf-8"?>
<p:tagLst xmlns:p="http://schemas.openxmlformats.org/presentationml/2006/main">
  <p:tag name="AS_UNIQUEID" val="31"/>
  <p:tag name="KSO_WM_BEAUTIFY_FLAG" val=""/>
</p:tagLst>
</file>

<file path=ppt/tags/tag414.xml><?xml version="1.0" encoding="utf-8"?>
<p:tagLst xmlns:p="http://schemas.openxmlformats.org/presentationml/2006/main">
  <p:tag name="AS_UNIQUEID" val="14847"/>
</p:tagLst>
</file>

<file path=ppt/tags/tag415.xml><?xml version="1.0" encoding="utf-8"?>
<p:tagLst xmlns:p="http://schemas.openxmlformats.org/presentationml/2006/main">
  <p:tag name="AS_UNIQUEID" val="14848"/>
</p:tagLst>
</file>

<file path=ppt/tags/tag416.xml><?xml version="1.0" encoding="utf-8"?>
<p:tagLst xmlns:p="http://schemas.openxmlformats.org/presentationml/2006/main">
  <p:tag name="AS_UNIQUEID" val="14849"/>
</p:tagLst>
</file>

<file path=ppt/tags/tag417.xml><?xml version="1.0" encoding="utf-8"?>
<p:tagLst xmlns:p="http://schemas.openxmlformats.org/presentationml/2006/main">
  <p:tag name="KSO_WM_SPECIAL_SOURCE" val="bdnull"/>
</p:tagLst>
</file>

<file path=ppt/tags/tag418.xml><?xml version="1.0" encoding="utf-8"?>
<p:tagLst xmlns:p="http://schemas.openxmlformats.org/presentationml/2006/main">
  <p:tag name="AS_UNIQUEID" val="15000"/>
</p:tagLst>
</file>

<file path=ppt/tags/tag419.xml><?xml version="1.0" encoding="utf-8"?>
<p:tagLst xmlns:p="http://schemas.openxmlformats.org/presentationml/2006/main">
  <p:tag name="AS_UNIQUEID" val="7533"/>
  <p:tag name="KSO_WM_BEAUTIFY_FLAG" val=""/>
</p:tagLst>
</file>

<file path=ppt/tags/tag420.xml><?xml version="1.0" encoding="utf-8"?>
<p:tagLst xmlns:p="http://schemas.openxmlformats.org/presentationml/2006/main">
  <p:tag name="AS_UNIQUEID" val="14851"/>
  <p:tag name="KSO_WM_BEAUTIFY_FLAG" val=""/>
</p:tagLst>
</file>

<file path=ppt/tags/tag421.xml><?xml version="1.0" encoding="utf-8"?>
<p:tagLst xmlns:p="http://schemas.openxmlformats.org/presentationml/2006/main">
  <p:tag name="AS_UNIQUEID" val="14852"/>
  <p:tag name="KSO_WM_BEAUTIFY_FLAG" val=""/>
</p:tagLst>
</file>

<file path=ppt/tags/tag422.xml><?xml version="1.0" encoding="utf-8"?>
<p:tagLst xmlns:p="http://schemas.openxmlformats.org/presentationml/2006/main">
  <p:tag name="AS_UNIQUEID" val="14853"/>
  <p:tag name="KSO_WM_BEAUTIFY_FLAG" val=""/>
</p:tagLst>
</file>

<file path=ppt/tags/tag423.xml><?xml version="1.0" encoding="utf-8"?>
<p:tagLst xmlns:p="http://schemas.openxmlformats.org/presentationml/2006/main">
  <p:tag name="AS_UNIQUEID" val="14111"/>
  <p:tag name="KSO_WM_BEAUTIFY_FLAG" val=""/>
</p:tagLst>
</file>

<file path=ppt/tags/tag424.xml><?xml version="1.0" encoding="utf-8"?>
<p:tagLst xmlns:p="http://schemas.openxmlformats.org/presentationml/2006/main">
  <p:tag name="AS_UNIQUEID" val="14112"/>
</p:tagLst>
</file>

<file path=ppt/tags/tag425.xml><?xml version="1.0" encoding="utf-8"?>
<p:tagLst xmlns:p="http://schemas.openxmlformats.org/presentationml/2006/main">
  <p:tag name="AS_UNIQUEID" val="14113"/>
  <p:tag name="KSO_WM_BEAUTIFY_FLAG" val=""/>
  <p:tag name="KSO_WM_UNIT_PLACING_PICTURE_USER_VIEWPORT" val="{&quot;height&quot;:2112,&quot;width&quot;:1857}"/>
</p:tagLst>
</file>

<file path=ppt/tags/tag426.xml><?xml version="1.0" encoding="utf-8"?>
<p:tagLst xmlns:p="http://schemas.openxmlformats.org/presentationml/2006/main">
  <p:tag name="AS_UNIQUEID" val="14114"/>
  <p:tag name="KSO_WM_BEAUTIFY_FLAG" val=""/>
</p:tagLst>
</file>

<file path=ppt/tags/tag427.xml><?xml version="1.0" encoding="utf-8"?>
<p:tagLst xmlns:p="http://schemas.openxmlformats.org/presentationml/2006/main">
  <p:tag name="AS_UNIQUEID" val="14854"/>
</p:tagLst>
</file>

<file path=ppt/tags/tag428.xml><?xml version="1.0" encoding="utf-8"?>
<p:tagLst xmlns:p="http://schemas.openxmlformats.org/presentationml/2006/main">
  <p:tag name="KSO_WM_SPECIAL_SOURCE" val="bdnull"/>
</p:tagLst>
</file>

<file path=ppt/tags/tag429.xml><?xml version="1.0" encoding="utf-8"?>
<p:tagLst xmlns:p="http://schemas.openxmlformats.org/presentationml/2006/main">
  <p:tag name="AS_UNIQUEID" val="15001"/>
</p:tagLst>
</file>

<file path=ppt/tags/tag430.xml><?xml version="1.0" encoding="utf-8"?>
<p:tagLst xmlns:p="http://schemas.openxmlformats.org/presentationml/2006/main">
  <p:tag name="AS_UNIQUEID" val="14856"/>
</p:tagLst>
</file>

<file path=ppt/tags/tag431.xml><?xml version="1.0" encoding="utf-8"?>
<p:tagLst xmlns:p="http://schemas.openxmlformats.org/presentationml/2006/main">
  <p:tag name="AS_UNIQUEID" val="7533"/>
  <p:tag name="KSO_WM_BEAUTIFY_FLAG" val=""/>
</p:tagLst>
</file>

<file path=ppt/tags/tag432.xml><?xml version="1.0" encoding="utf-8"?>
<p:tagLst xmlns:p="http://schemas.openxmlformats.org/presentationml/2006/main">
  <p:tag name="AS_UNIQUEID" val="14857"/>
  <p:tag name="KSO_WM_BEAUTIFY_FLAG" val=""/>
</p:tagLst>
</file>

<file path=ppt/tags/tag433.xml><?xml version="1.0" encoding="utf-8"?>
<p:tagLst xmlns:p="http://schemas.openxmlformats.org/presentationml/2006/main">
  <p:tag name="AS_UNIQUEID" val="14858"/>
  <p:tag name="KSO_WM_BEAUTIFY_FLAG" val=""/>
</p:tagLst>
</file>

<file path=ppt/tags/tag434.xml><?xml version="1.0" encoding="utf-8"?>
<p:tagLst xmlns:p="http://schemas.openxmlformats.org/presentationml/2006/main">
  <p:tag name="AS_UNIQUEID" val="14859"/>
  <p:tag name="KSO_WM_BEAUTIFY_FLAG" val=""/>
</p:tagLst>
</file>

<file path=ppt/tags/tag435.xml><?xml version="1.0" encoding="utf-8"?>
<p:tagLst xmlns:p="http://schemas.openxmlformats.org/presentationml/2006/main">
  <p:tag name="AS_UNIQUEID" val="14860"/>
  <p:tag name="KSO_WM_BEAUTIFY_FLAG" val=""/>
</p:tagLst>
</file>

<file path=ppt/tags/tag436.xml><?xml version="1.0" encoding="utf-8"?>
<p:tagLst xmlns:p="http://schemas.openxmlformats.org/presentationml/2006/main">
  <p:tag name="AS_UNIQUEID" val="14861"/>
  <p:tag name="KSO_WM_BEAUTIFY_FLAG" val=""/>
</p:tagLst>
</file>

<file path=ppt/tags/tag437.xml><?xml version="1.0" encoding="utf-8"?>
<p:tagLst xmlns:p="http://schemas.openxmlformats.org/presentationml/2006/main">
  <p:tag name="AS_UNIQUEID" val="14182"/>
  <p:tag name="KSO_WM_BEAUTIFY_FLAG" val=""/>
</p:tagLst>
</file>

<file path=ppt/tags/tag438.xml><?xml version="1.0" encoding="utf-8"?>
<p:tagLst xmlns:p="http://schemas.openxmlformats.org/presentationml/2006/main">
  <p:tag name="AS_UNIQUEID" val="14194"/>
  <p:tag name="KSO_WM_BEAUTIFY_FLAG" val=""/>
</p:tagLst>
</file>

<file path=ppt/tags/tag439.xml><?xml version="1.0" encoding="utf-8"?>
<p:tagLst xmlns:p="http://schemas.openxmlformats.org/presentationml/2006/main">
  <p:tag name="AS_UNIQUEID" val="14862"/>
  <p:tag name="KSO_WM_BEAUTIFY_FLAG" val=""/>
</p:tagLst>
</file>

<file path=ppt/tags/tag440.xml><?xml version="1.0" encoding="utf-8"?>
<p:tagLst xmlns:p="http://schemas.openxmlformats.org/presentationml/2006/main">
  <p:tag name="AS_UNIQUEID" val="14863"/>
  <p:tag name="KSO_WM_BEAUTIFY_FLAG" val=""/>
</p:tagLst>
</file>

<file path=ppt/tags/tag441.xml><?xml version="1.0" encoding="utf-8"?>
<p:tagLst xmlns:p="http://schemas.openxmlformats.org/presentationml/2006/main">
  <p:tag name="AS_UNIQUEID" val="14143"/>
  <p:tag name="KSO_WM_BEAUTIFY_FLAG" val=""/>
</p:tagLst>
</file>

<file path=ppt/tags/tag442.xml><?xml version="1.0" encoding="utf-8"?>
<p:tagLst xmlns:p="http://schemas.openxmlformats.org/presentationml/2006/main">
  <p:tag name="KSO_WM_SPECIAL_SOURCE" val="bdnull"/>
</p:tagLst>
</file>

<file path=ppt/tags/tag443.xml><?xml version="1.0" encoding="utf-8"?>
<p:tagLst xmlns:p="http://schemas.openxmlformats.org/presentationml/2006/main">
  <p:tag name="AS_UNIQUEID" val="15002"/>
</p:tagLst>
</file>

<file path=ppt/tags/tag444.xml><?xml version="1.0" encoding="utf-8"?>
<p:tagLst xmlns:p="http://schemas.openxmlformats.org/presentationml/2006/main">
  <p:tag name="AS_UNIQUEID" val="7533"/>
  <p:tag name="KSO_WM_BEAUTIFY_FLAG" val=""/>
</p:tagLst>
</file>

<file path=ppt/tags/tag445.xml><?xml version="1.0" encoding="utf-8"?>
<p:tagLst xmlns:p="http://schemas.openxmlformats.org/presentationml/2006/main">
  <p:tag name="AS_UNIQUEID" val="14865"/>
  <p:tag name="KSO_WM_BEAUTIFY_FLAG" val=""/>
</p:tagLst>
</file>

<file path=ppt/tags/tag446.xml><?xml version="1.0" encoding="utf-8"?>
<p:tagLst xmlns:p="http://schemas.openxmlformats.org/presentationml/2006/main">
  <p:tag name="AS_UNIQUEID" val="14866"/>
  <p:tag name="KSO_WM_BEAUTIFY_FLAG" val=""/>
</p:tagLst>
</file>

<file path=ppt/tags/tag447.xml><?xml version="1.0" encoding="utf-8"?>
<p:tagLst xmlns:p="http://schemas.openxmlformats.org/presentationml/2006/main">
  <p:tag name="AS_UNIQUEID" val="14867"/>
  <p:tag name="KSO_WM_BEAUTIFY_FLAG" val=""/>
</p:tagLst>
</file>

<file path=ppt/tags/tag448.xml><?xml version="1.0" encoding="utf-8"?>
<p:tagLst xmlns:p="http://schemas.openxmlformats.org/presentationml/2006/main">
  <p:tag name="AS_UNIQUEID" val="14868"/>
  <p:tag name="KSO_WM_BEAUTIFY_FLAG" val=""/>
</p:tagLst>
</file>

<file path=ppt/tags/tag449.xml><?xml version="1.0" encoding="utf-8"?>
<p:tagLst xmlns:p="http://schemas.openxmlformats.org/presentationml/2006/main">
  <p:tag name="AS_UNIQUEID" val="14869"/>
  <p:tag name="KSO_WM_BEAUTIFY_FLAG" val=""/>
</p:tagLst>
</file>

<file path=ppt/tags/tag450.xml><?xml version="1.0" encoding="utf-8"?>
<p:tagLst xmlns:p="http://schemas.openxmlformats.org/presentationml/2006/main">
  <p:tag name="AS_UNIQUEID" val="14870"/>
  <p:tag name="KSO_WM_BEAUTIFY_FLAG" val=""/>
</p:tagLst>
</file>

<file path=ppt/tags/tag451.xml><?xml version="1.0" encoding="utf-8"?>
<p:tagLst xmlns:p="http://schemas.openxmlformats.org/presentationml/2006/main">
  <p:tag name="AS_UNIQUEID" val="14871"/>
</p:tagLst>
</file>

<file path=ppt/tags/tag452.xml><?xml version="1.0" encoding="utf-8"?>
<p:tagLst xmlns:p="http://schemas.openxmlformats.org/presentationml/2006/main">
  <p:tag name="AS_UNIQUEID" val="14872"/>
  <p:tag name="KSO_WM_BEAUTIFY_FLAG" val=""/>
</p:tagLst>
</file>

<file path=ppt/tags/tag453.xml><?xml version="1.0" encoding="utf-8"?>
<p:tagLst xmlns:p="http://schemas.openxmlformats.org/presentationml/2006/main">
  <p:tag name="AS_UNIQUEID" val="14873"/>
</p:tagLst>
</file>

<file path=ppt/tags/tag454.xml><?xml version="1.0" encoding="utf-8"?>
<p:tagLst xmlns:p="http://schemas.openxmlformats.org/presentationml/2006/main">
  <p:tag name="AS_UNIQUEID" val="14874"/>
  <p:tag name="KSO_WM_BEAUTIFY_FLAG" val=""/>
</p:tagLst>
</file>

<file path=ppt/tags/tag455.xml><?xml version="1.0" encoding="utf-8"?>
<p:tagLst xmlns:p="http://schemas.openxmlformats.org/presentationml/2006/main">
  <p:tag name="AS_UNIQUEID" val="14875"/>
</p:tagLst>
</file>

<file path=ppt/tags/tag456.xml><?xml version="1.0" encoding="utf-8"?>
<p:tagLst xmlns:p="http://schemas.openxmlformats.org/presentationml/2006/main">
  <p:tag name="AS_UNIQUEID" val="14876"/>
</p:tagLst>
</file>

<file path=ppt/tags/tag457.xml><?xml version="1.0" encoding="utf-8"?>
<p:tagLst xmlns:p="http://schemas.openxmlformats.org/presentationml/2006/main">
  <p:tag name="AS_UNIQUEID" val="14877"/>
</p:tagLst>
</file>

<file path=ppt/tags/tag458.xml><?xml version="1.0" encoding="utf-8"?>
<p:tagLst xmlns:p="http://schemas.openxmlformats.org/presentationml/2006/main">
  <p:tag name="AS_UNIQUEID" val="14878"/>
  <p:tag name="KSO_WM_BEAUTIFY_FLAG" val=""/>
</p:tagLst>
</file>

<file path=ppt/tags/tag459.xml><?xml version="1.0" encoding="utf-8"?>
<p:tagLst xmlns:p="http://schemas.openxmlformats.org/presentationml/2006/main">
  <p:tag name="AS_UNIQUEID" val="14879"/>
  <p:tag name="KSO_WM_BEAUTIFY_FLAG" val=""/>
</p:tagLst>
</file>

<file path=ppt/tags/tag460.xml><?xml version="1.0" encoding="utf-8"?>
<p:tagLst xmlns:p="http://schemas.openxmlformats.org/presentationml/2006/main">
  <p:tag name="AS_UNIQUEID" val="14880"/>
</p:tagLst>
</file>

<file path=ppt/tags/tag461.xml><?xml version="1.0" encoding="utf-8"?>
<p:tagLst xmlns:p="http://schemas.openxmlformats.org/presentationml/2006/main">
  <p:tag name="AS_UNIQUEID" val="14881"/>
</p:tagLst>
</file>

<file path=ppt/tags/tag462.xml><?xml version="1.0" encoding="utf-8"?>
<p:tagLst xmlns:p="http://schemas.openxmlformats.org/presentationml/2006/main">
  <p:tag name="AS_UNIQUEID" val="14882"/>
  <p:tag name="KSO_WM_BEAUTIFY_FLAG" val=""/>
</p:tagLst>
</file>

<file path=ppt/tags/tag463.xml><?xml version="1.0" encoding="utf-8"?>
<p:tagLst xmlns:p="http://schemas.openxmlformats.org/presentationml/2006/main">
  <p:tag name="KSO_WM_SPECIAL_SOURCE" val="bdnull"/>
</p:tagLst>
</file>

<file path=ppt/tags/tag464.xml><?xml version="1.0" encoding="utf-8"?>
<p:tagLst xmlns:p="http://schemas.openxmlformats.org/presentationml/2006/main">
  <p:tag name="AS_UNIQUEID" val="15003"/>
</p:tagLst>
</file>

<file path=ppt/tags/tag465.xml><?xml version="1.0" encoding="utf-8"?>
<p:tagLst xmlns:p="http://schemas.openxmlformats.org/presentationml/2006/main">
  <p:tag name="AS_UNIQUEID" val="14639"/>
  <p:tag name="KSO_WM_BEAUTIFY_FLAG" val=""/>
  <p:tag name="KSO_WM_UNIT_TABLE_BEAUTIFY" val="smartTable{58b2a225-ce56-46b3-9a07-26d4e77e2192}"/>
</p:tagLst>
</file>

<file path=ppt/tags/tag466.xml><?xml version="1.0" encoding="utf-8"?>
<p:tagLst xmlns:p="http://schemas.openxmlformats.org/presentationml/2006/main">
  <p:tag name="AS_UNIQUEID" val="14884"/>
  <p:tag name="KSO_WM_BEAUTIFY_FLAG" val=""/>
</p:tagLst>
</file>

<file path=ppt/tags/tag467.xml><?xml version="1.0" encoding="utf-8"?>
<p:tagLst xmlns:p="http://schemas.openxmlformats.org/presentationml/2006/main">
  <p:tag name="KSO_WM_SPECIAL_SOURCE" val="bdnull"/>
</p:tagLst>
</file>

<file path=ppt/tags/tag468.xml><?xml version="1.0" encoding="utf-8"?>
<p:tagLst xmlns:p="http://schemas.openxmlformats.org/presentationml/2006/main">
  <p:tag name="AS_UNIQUEID" val="15004"/>
</p:tagLst>
</file>

<file path=ppt/tags/tag469.xml><?xml version="1.0" encoding="utf-8"?>
<p:tagLst xmlns:p="http://schemas.openxmlformats.org/presentationml/2006/main">
  <p:tag name="AS_UNIQUEID" val="7533"/>
  <p:tag name="KSO_WM_BEAUTIFY_FLAG" val=""/>
</p:tagLst>
</file>

<file path=ppt/tags/tag470.xml><?xml version="1.0" encoding="utf-8"?>
<p:tagLst xmlns:p="http://schemas.openxmlformats.org/presentationml/2006/main">
  <p:tag name="AS_UNIQUEID" val="14886"/>
  <p:tag name="KSO_WM_BEAUTIFY_FLAG" val=""/>
</p:tagLst>
</file>

<file path=ppt/tags/tag471.xml><?xml version="1.0" encoding="utf-8"?>
<p:tagLst xmlns:p="http://schemas.openxmlformats.org/presentationml/2006/main">
  <p:tag name="AS_UNIQUEID" val="14887"/>
  <p:tag name="KSO_WM_BEAUTIFY_FLAG" val=""/>
</p:tagLst>
</file>

<file path=ppt/tags/tag472.xml><?xml version="1.0" encoding="utf-8"?>
<p:tagLst xmlns:p="http://schemas.openxmlformats.org/presentationml/2006/main">
  <p:tag name="AS_UNIQUEID" val="14888"/>
  <p:tag name="KSO_WM_BEAUTIFY_FLAG" val=""/>
</p:tagLst>
</file>

<file path=ppt/tags/tag473.xml><?xml version="1.0" encoding="utf-8"?>
<p:tagLst xmlns:p="http://schemas.openxmlformats.org/presentationml/2006/main">
  <p:tag name="AS_UNIQUEID" val="14889"/>
  <p:tag name="KSO_WM_BEAUTIFY_FLAG" val=""/>
</p:tagLst>
</file>

<file path=ppt/tags/tag474.xml><?xml version="1.0" encoding="utf-8"?>
<p:tagLst xmlns:p="http://schemas.openxmlformats.org/presentationml/2006/main">
  <p:tag name="AS_UNIQUEID" val="675"/>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75.xml><?xml version="1.0" encoding="utf-8"?>
<p:tagLst xmlns:p="http://schemas.openxmlformats.org/presentationml/2006/main">
  <p:tag name="AS_UNIQUEID" val="676"/>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76.xml><?xml version="1.0" encoding="utf-8"?>
<p:tagLst xmlns:p="http://schemas.openxmlformats.org/presentationml/2006/main">
  <p:tag name="AS_UNIQUEID" val="678"/>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77.xml><?xml version="1.0" encoding="utf-8"?>
<p:tagLst xmlns:p="http://schemas.openxmlformats.org/presentationml/2006/main">
  <p:tag name="AS_UNIQUEID" val="679"/>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78.xml><?xml version="1.0" encoding="utf-8"?>
<p:tagLst xmlns:p="http://schemas.openxmlformats.org/presentationml/2006/main">
  <p:tag name="AS_UNIQUEID" val="680"/>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79.xml><?xml version="1.0" encoding="utf-8"?>
<p:tagLst xmlns:p="http://schemas.openxmlformats.org/presentationml/2006/main">
  <p:tag name="AS_UNIQUEID" val="681"/>
  <p:tag name="KSO_WM_BEAUTIFY_FLAG" val=""/>
</p:tagLst>
</file>

<file path=ppt/tags/tag480.xml><?xml version="1.0" encoding="utf-8"?>
<p:tagLst xmlns:p="http://schemas.openxmlformats.org/presentationml/2006/main">
  <p:tag name="AS_UNIQUEID" val="682"/>
  <p:tag name="KSO_WM_BEAUTIFY_FLAG" val=""/>
  <p:tag name="KSO_WM_UNIT_TEXT_FILL_FORE_SCHEMECOLOR_INDEX" val="13"/>
  <p:tag name="KSO_WM_UNIT_TEXT_FILL_FORE_SCHEMECOLOR_INDEX_BRIGHTNESS" val="0"/>
  <p:tag name="KSO_WM_UNIT_TEXT_FILL_TYPE" val="1"/>
</p:tagLst>
</file>

<file path=ppt/tags/tag481.xml><?xml version="1.0" encoding="utf-8"?>
<p:tagLst xmlns:p="http://schemas.openxmlformats.org/presentationml/2006/main">
  <p:tag name="AS_UNIQUEID" val="683"/>
  <p:tag name="KSO_WM_BEAUTIFY_FLAG" val=""/>
</p:tagLst>
</file>

<file path=ppt/tags/tag482.xml><?xml version="1.0" encoding="utf-8"?>
<p:tagLst xmlns:p="http://schemas.openxmlformats.org/presentationml/2006/main">
  <p:tag name="AS_UNIQUEID" val="684"/>
  <p:tag name="KSO_WM_BEAUTIFY_FLAG" val=""/>
</p:tagLst>
</file>

<file path=ppt/tags/tag483.xml><?xml version="1.0" encoding="utf-8"?>
<p:tagLst xmlns:p="http://schemas.openxmlformats.org/presentationml/2006/main">
  <p:tag name="AS_UNIQUEID" val="685"/>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84.xml><?xml version="1.0" encoding="utf-8"?>
<p:tagLst xmlns:p="http://schemas.openxmlformats.org/presentationml/2006/main">
  <p:tag name="AS_UNIQUEID" val="686"/>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85.xml><?xml version="1.0" encoding="utf-8"?>
<p:tagLst xmlns:p="http://schemas.openxmlformats.org/presentationml/2006/main">
  <p:tag name="AS_UNIQUEID" val="687"/>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86.xml><?xml version="1.0" encoding="utf-8"?>
<p:tagLst xmlns:p="http://schemas.openxmlformats.org/presentationml/2006/main">
  <p:tag name="AS_UNIQUEID" val="688"/>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87.xml><?xml version="1.0" encoding="utf-8"?>
<p:tagLst xmlns:p="http://schemas.openxmlformats.org/presentationml/2006/main">
  <p:tag name="AS_UNIQUEID" val="689"/>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88.xml><?xml version="1.0" encoding="utf-8"?>
<p:tagLst xmlns:p="http://schemas.openxmlformats.org/presentationml/2006/main">
  <p:tag name="AS_UNIQUEID" val="690"/>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89.xml><?xml version="1.0" encoding="utf-8"?>
<p:tagLst xmlns:p="http://schemas.openxmlformats.org/presentationml/2006/main">
  <p:tag name="AS_UNIQUEID" val="692"/>
  <p:tag name="KSO_WM_BEAUTIFY_FLAG" val=""/>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90.xml><?xml version="1.0" encoding="utf-8"?>
<p:tagLst xmlns:p="http://schemas.openxmlformats.org/presentationml/2006/main">
  <p:tag name="AS_UNIQUEID" val="6084"/>
  <p:tag name="KSO_WM_BEAUTIFY_FLAG" val=""/>
</p:tagLst>
</file>

<file path=ppt/tags/tag491.xml><?xml version="1.0" encoding="utf-8"?>
<p:tagLst xmlns:p="http://schemas.openxmlformats.org/presentationml/2006/main">
  <p:tag name="AS_UNIQUEID" val="6085"/>
  <p:tag name="KSO_WM_BEAUTIFY_FLAG" val=""/>
</p:tagLst>
</file>

<file path=ppt/tags/tag492.xml><?xml version="1.0" encoding="utf-8"?>
<p:tagLst xmlns:p="http://schemas.openxmlformats.org/presentationml/2006/main">
  <p:tag name="AS_UNIQUEID" val="6087"/>
  <p:tag name="KSO_WM_BEAUTIFY_FLAG" val=""/>
</p:tagLst>
</file>

<file path=ppt/tags/tag493.xml><?xml version="1.0" encoding="utf-8"?>
<p:tagLst xmlns:p="http://schemas.openxmlformats.org/presentationml/2006/main">
  <p:tag name="AS_UNIQUEID" val="6088"/>
  <p:tag name="KSO_WM_BEAUTIFY_FLAG" val=""/>
</p:tagLst>
</file>

<file path=ppt/tags/tag494.xml><?xml version="1.0" encoding="utf-8"?>
<p:tagLst xmlns:p="http://schemas.openxmlformats.org/presentationml/2006/main">
  <p:tag name="AS_UNIQUEID" val="691"/>
  <p:tag name="KSO_WM_BEAUTIFY_FLAG" val=""/>
</p:tagLst>
</file>

<file path=ppt/tags/tag495.xml><?xml version="1.0" encoding="utf-8"?>
<p:tagLst xmlns:p="http://schemas.openxmlformats.org/presentationml/2006/main">
  <p:tag name="AS_UNIQUEID" val="14890"/>
</p:tagLst>
</file>

<file path=ppt/tags/tag496.xml><?xml version="1.0" encoding="utf-8"?>
<p:tagLst xmlns:p="http://schemas.openxmlformats.org/presentationml/2006/main">
  <p:tag name="AS_UNIQUEID" val="14891"/>
</p:tagLst>
</file>

<file path=ppt/tags/tag497.xml><?xml version="1.0" encoding="utf-8"?>
<p:tagLst xmlns:p="http://schemas.openxmlformats.org/presentationml/2006/main">
  <p:tag name="KSO_WM_SPECIAL_SOURCE" val="bdnull"/>
</p:tagLst>
</file>

<file path=ppt/tags/tag498.xml><?xml version="1.0" encoding="utf-8"?>
<p:tagLst xmlns:p="http://schemas.openxmlformats.org/presentationml/2006/main">
  <p:tag name="AS_UNIQUEID" val="15005"/>
</p:tagLst>
</file>

<file path=ppt/tags/tag499.xml><?xml version="1.0" encoding="utf-8"?>
<p:tagLst xmlns:p="http://schemas.openxmlformats.org/presentationml/2006/main">
  <p:tag name="AS_UNIQUEID" val="6603"/>
</p:tagLst>
</file>

<file path=ppt/tags/tag500.xml><?xml version="1.0" encoding="utf-8"?>
<p:tagLst xmlns:p="http://schemas.openxmlformats.org/presentationml/2006/main">
  <p:tag name="AS_UNIQUEID" val="6604"/>
</p:tagLst>
</file>

<file path=ppt/tags/tag501.xml><?xml version="1.0" encoding="utf-8"?>
<p:tagLst xmlns:p="http://schemas.openxmlformats.org/presentationml/2006/main">
  <p:tag name="AS_UNIQUEID" val="15006"/>
</p:tagLst>
</file>

<file path=ppt/tags/tag502.xml><?xml version="1.0" encoding="utf-8"?>
<p:tagLst xmlns:p="http://schemas.openxmlformats.org/presentationml/2006/main">
  <p:tag name="AS_UNIQUEID" val="799"/>
</p:tagLst>
</file>

<file path=ppt/tags/tag503.xml><?xml version="1.0" encoding="utf-8"?>
<p:tagLst xmlns:p="http://schemas.openxmlformats.org/presentationml/2006/main">
  <p:tag name="AS_UNIQUEID" val="6286"/>
</p:tagLst>
</file>

<file path=ppt/tags/tag504.xml><?xml version="1.0" encoding="utf-8"?>
<p:tagLst xmlns:p="http://schemas.openxmlformats.org/presentationml/2006/main">
  <p:tag name="AS_UNIQUEID" val="6287"/>
</p:tagLst>
</file>

<file path=ppt/tags/tag505.xml><?xml version="1.0" encoding="utf-8"?>
<p:tagLst xmlns:p="http://schemas.openxmlformats.org/presentationml/2006/main">
  <p:tag name="KSO_WM_SPECIAL_SOURCE" val="bdnull"/>
</p:tagLst>
</file>

<file path=ppt/tags/tag506.xml><?xml version="1.0" encoding="utf-8"?>
<p:tagLst xmlns:p="http://schemas.openxmlformats.org/presentationml/2006/main">
  <p:tag name="AS_UNIQUEID" val="15007"/>
</p:tagLst>
</file>

<file path=ppt/tags/tag507.xml><?xml version="1.0" encoding="utf-8"?>
<p:tagLst xmlns:p="http://schemas.openxmlformats.org/presentationml/2006/main">
  <p:tag name="AS_UNIQUEID" val="7816"/>
</p:tagLst>
</file>

<file path=ppt/tags/tag508.xml><?xml version="1.0" encoding="utf-8"?>
<p:tagLst xmlns:p="http://schemas.openxmlformats.org/presentationml/2006/main">
  <p:tag name="AS_UNIQUEID" val="7817"/>
</p:tagLst>
</file>

<file path=ppt/tags/tag509.xml><?xml version="1.0" encoding="utf-8"?>
<p:tagLst xmlns:p="http://schemas.openxmlformats.org/presentationml/2006/main">
  <p:tag name="AS_UNIQUEID" val="15008"/>
</p:tagLst>
</file>

<file path=ppt/tags/tag510.xml><?xml version="1.0" encoding="utf-8"?>
<p:tagLst xmlns:p="http://schemas.openxmlformats.org/presentationml/2006/main">
  <p:tag name="AS_UNIQUEID" val="7822"/>
</p:tagLst>
</file>

<file path=ppt/tags/tag511.xml><?xml version="1.0" encoding="utf-8"?>
<p:tagLst xmlns:p="http://schemas.openxmlformats.org/presentationml/2006/main">
  <p:tag name="AS_UNIQUEID" val="7823"/>
</p:tagLst>
</file>

<file path=ppt/tags/tag512.xml><?xml version="1.0" encoding="utf-8"?>
<p:tagLst xmlns:p="http://schemas.openxmlformats.org/presentationml/2006/main">
  <p:tag name="AS_UNIQUEID" val="7824"/>
</p:tagLst>
</file>

<file path=ppt/tags/tag513.xml><?xml version="1.0" encoding="utf-8"?>
<p:tagLst xmlns:p="http://schemas.openxmlformats.org/presentationml/2006/main">
  <p:tag name="KSO_WM_SLIDE_BACKGROUND_TYPE" val="general"/>
  <p:tag name="KSO_WM_SLIDE_BK_DARK_LIGHT" val=""/>
</p:tagLst>
</file>

<file path=ppt/tags/tag514.xml><?xml version="1.0" encoding="utf-8"?>
<p:tagLst xmlns:p="http://schemas.openxmlformats.org/presentationml/2006/main">
  <p:tag name="AS_UNIQUEID" val="15009"/>
</p:tagLst>
</file>

<file path=ppt/tags/tag515.xml><?xml version="1.0" encoding="utf-8"?>
<p:tagLst xmlns:p="http://schemas.openxmlformats.org/presentationml/2006/main">
  <p:tag name="AS_UNIQUEID" val="1312"/>
</p:tagLst>
</file>

<file path=ppt/tags/tag516.xml><?xml version="1.0" encoding="utf-8"?>
<p:tagLst xmlns:p="http://schemas.openxmlformats.org/presentationml/2006/main">
  <p:tag name="AS_UNIQUEID" val="1313"/>
</p:tagLst>
</file>

<file path=ppt/tags/tag517.xml><?xml version="1.0" encoding="utf-8"?>
<p:tagLst xmlns:p="http://schemas.openxmlformats.org/presentationml/2006/main">
  <p:tag name="AS_UNIQUEID" val="1314"/>
</p:tagLst>
</file>

<file path=ppt/tags/tag518.xml><?xml version="1.0" encoding="utf-8"?>
<p:tagLst xmlns:p="http://schemas.openxmlformats.org/presentationml/2006/main">
  <p:tag name="AS_UNIQUEID" val="15010"/>
</p:tagLst>
</file>

<file path=ppt/tags/tag519.xml><?xml version="1.0" encoding="utf-8"?>
<p:tagLst xmlns:p="http://schemas.openxmlformats.org/presentationml/2006/main">
  <p:tag name="AS_UNIQUEID" val="1317"/>
</p:tagLst>
</file>

<file path=ppt/tags/tag520.xml><?xml version="1.0" encoding="utf-8"?>
<p:tagLst xmlns:p="http://schemas.openxmlformats.org/presentationml/2006/main">
  <p:tag name="AS_UNIQUEID" val="1318"/>
</p:tagLst>
</file>

<file path=ppt/tags/tag521.xml><?xml version="1.0" encoding="utf-8"?>
<p:tagLst xmlns:p="http://schemas.openxmlformats.org/presentationml/2006/main">
  <p:tag name="AS_UNIQUEID" val="14898"/>
</p:tagLst>
</file>

<file path=ppt/tags/tag522.xml><?xml version="1.0" encoding="utf-8"?>
<p:tagLst xmlns:p="http://schemas.openxmlformats.org/presentationml/2006/main">
  <p:tag name="KSO_WM_BEAUTIFY_FLAG" val="#wm#"/>
  <p:tag name="KSO_WM_SLIDE_ID" val="custom20202803_7"/>
  <p:tag name="KSO_WM_SLIDE_INDEX" val="7"/>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SPECIAL_SOURCE" val="bdnull"/>
  <p:tag name="KSO_WM_TAG_VERSION" val="1.0"/>
  <p:tag name="KSO_WM_TEMPLATE_CATEGORY" val="custom"/>
  <p:tag name="KSO_WM_TEMPLATE_COLOR_TYPE" val="1"/>
  <p:tag name="KSO_WM_TEMPLATE_INDEX" val="20202803"/>
  <p:tag name="KSO_WM_TEMPLATE_MASTER_TYPE" val="1"/>
  <p:tag name="KSO_WM_TEMPLATE_SUBCATEGORY" val="0"/>
</p:tagLst>
</file>

<file path=ppt/tags/tag523.xml><?xml version="1.0" encoding="utf-8"?>
<p:tagLst xmlns:p="http://schemas.openxmlformats.org/presentationml/2006/main">
  <p:tag name="AS_UNIQUEID" val="15086"/>
</p:tagLst>
</file>

<file path=ppt/tags/tag524.xml><?xml version="1.0" encoding="utf-8"?>
<p:tagLst xmlns:p="http://schemas.openxmlformats.org/presentationml/2006/main">
  <p:tag name="AS_UNIQUEID" val="15087"/>
</p:tagLst>
</file>

<file path=ppt/tags/tag52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232</Paragraphs>
  <Slides>26</Slides>
  <Notes>9</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26</vt:i4>
      </vt:variant>
    </vt:vector>
  </HeadingPairs>
  <TitlesOfParts>
    <vt:vector baseType="lpstr" size="42">
      <vt:lpstr>Arial</vt:lpstr>
      <vt:lpstr>Calibri</vt:lpstr>
      <vt:lpstr>微软雅黑</vt:lpstr>
      <vt:lpstr>Wingdings 2</vt:lpstr>
      <vt:lpstr>宋体</vt:lpstr>
      <vt:lpstr>Calibri Light</vt:lpstr>
      <vt:lpstr>Times New Roman</vt:lpstr>
      <vt:lpstr>Courier New</vt:lpstr>
      <vt:lpstr>Wingdings</vt:lpstr>
      <vt:lpstr>黑体</vt:lpstr>
      <vt:lpstr>等线</vt:lpstr>
      <vt:lpstr>华文楷体</vt:lpstr>
      <vt:lpstr>方正粗黑宋简体</vt:lpstr>
      <vt:lpstr>楷体</vt:lpstr>
      <vt:lpstr>华文中宋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2024-09-29T12:57:47.146</cp:lastPrinted>
  <dcterms:created xsi:type="dcterms:W3CDTF">2024-09-29T04:57:47Z</dcterms:created>
  <dcterms:modified xsi:type="dcterms:W3CDTF">2024-09-29T04:57:49Z</dcterms:modified>
</cp:coreProperties>
</file>