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E6135-F36D-48D4-B09C-19075173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D364B-9645-4B48-90E6-4611EE80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B3158-3754-4F5C-8380-F813D17A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31423-01C8-465F-A7AD-9AA956B0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D9C789-7CF5-4CB6-878B-EF7294B45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BAEBC-2BCC-46A1-99D8-2B590BB6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0E399-B9B4-4027-9949-1793A70A6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74E65-9D33-4FEE-8107-368E629D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0B085-A6A5-4354-93F4-223A275B7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7ECB3-7B4E-461D-AD08-B099ED35B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2AEEE-CBD7-4AA4-8BDB-9622E7B4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0113001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子宫颈息肉的典型病例分享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子宫颈息肉是一种常见的妇科疾病，是指宫颈组织增生形成的赘生物，通常分为良性息肉和恶性息肉两类。良性息肉又可分为炎症性息肉、腺瘤样息肉等，恶性息肉则包括宫颈原位癌和浸润癌等。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31" r="13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子宫颈息肉的发病机制与病因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子宫颈息肉的发病机制尚不完全清楚，可能与炎症刺激、内分泌失调、基因突变等因素有关。其病因可能与慢性宫颈炎、长期宫颈糜烂、HPV感染等有关。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子宫颈息肉的临床表现与诊断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子宫颈息肉通常无明显症状，少数患者可能出现阴道分泌物增多、接触性出血等症状。诊断主要依靠妇科检查和病理组织学检查，通过观察宫颈外观、触诊和取样进行诊断。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79" b="6079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药物治疗主要用于缓解子宫颈息肉引起的症状，如疼痛和出血。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常用的药物包括非甾体抗炎药、止血药和抗炎药等。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药物治疗的优点在于方便快捷，但并不能根治子宫颈息肉，且长期使用可能产生副作用。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50" r="28550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734" r="207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手术治疗是根治子宫颈息肉的主要方法，包括息肉摘除术和子宫切除术等。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息肉摘除术适用于较小的息肉，通过阴道镜或宫腔镜进行摘除。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子宫切除术适用于较大的息肉或复发的病例，切除整个子宫以根治疾病。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手术治疗的优点在于能够彻底去除病灶，但可能影响生育功能和女性生理结构。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其他治疗方式包括激光治疗、冷冻治疗和聚焦超声治疗等。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这些治疗方法适用于较小或较少的息肉，通过物理手段破坏息肉组织，达到治疗目的。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其他治疗方式的优点在于无创、恢复快，但治疗效果与手术和药物治疗相比可能较差。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子宫颈息肉的预防与护理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https://d.book118.com/746001130015010031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2024-08-29T11:09:03.469</cp:lastPrinted>
  <dcterms:created xsi:type="dcterms:W3CDTF">2024-08-29T03:09:03Z</dcterms:created>
  <dcterms:modified xsi:type="dcterms:W3CDTF">2024-08-29T03:09:05Z</dcterms:modified>
</cp:coreProperties>
</file>