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9F894C-B973-4AFF-BC6C-2E11589461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FB5547-FCDF-4E55-922B-4EF8F2BCE5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834093-548F-447A-97A8-29FC683AEB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E3F695-D158-44F8-8C3D-2C6A99C370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55946E-AC66-406D-87DF-D8D3AA68B6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6F61FC7-11FF-4AA3-BB9D-0326487482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1C983B6-28C3-4E38-AC61-F45A592B56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AF6C1E-2A6D-4EC1-91C1-64F825D27D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17E410-9CA5-47A3-B494-5525B1D1C8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06ACD6-5433-4035-AC81-0E93C016D3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89E4DB-6BC2-4B9B-9BC2-245D671BA7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6001131112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50培训团队建设的有效方法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2023-12-19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团队目标与愿景设定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选拔与培养优秀团队成员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建立高效沟通机制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激励与认可团队成员贡献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培养团队协作精神与文化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有效解决团队冲突与问题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团队目标与愿景设定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明确团队存在的意义和价值，为团队成员提供共同奋斗的方向。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确立团队使命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381" r="15381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提炼团队价值观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010" r="1001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宣传与贯彻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总结团队共同认可的价值来引导团队成员的行为和决策。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通过培训、活动等方式，使团队使命和价值观深入人心，成为团队成员的共识。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明确团队使命和价值观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了解团队当前的能力、资源和环境，为制定目标提供依据。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833" r="1483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5283" r="1528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8333" r="8333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分析现状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根据团队现状，制定具体、可衡量、可实现的短期目标，明确完成时限和责任人。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制定短期目标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结合团队使命和愿景，制定长期发展目标，为团队提供持续发展的动力。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规划长期目标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制定短期与长期目标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将团队愿景与成员分享，让成员了解团队未来的发展方向和目标。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共享愿景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鼓励成员提出对愿景的看法和建议，增强成员对愿景的参与感和归属感。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征求意见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通过培训、讨论等方式，加深成员对愿景的理解和认同，激发成员为实现愿景而努力的热情。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强化认同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激发成员对愿景的认同感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选拔与培养优秀团队成员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设定选拔标准与流程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明确选拔目标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根据团队需求和项目特点，设定明确的选拔标准，包括专业技能、团队协作能力、沟通能力等多个方面。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制定选拔流程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建立规范的选拔流程，包括简历筛选、面试、评估等环节，确保选拔过程公正、透明。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多渠道选拔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通过校园招聘、社会招聘、内部推荐等多种渠道选拔人才，拓宽人才来源。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多样化培训方式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采用线上课程、线下培训、工作坊等多种形式，提供丰富的培训资源。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制定培训计划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根据团队成员的专业技能和项目需求，制定个性化的培训计划。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实践与反馈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鼓励团队成员将所学应用于实际工作中，并及时给予反馈和指导，巩固培训成果。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9125" r="191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50" r="1665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提供专业技能培训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引导团队成员设定个人发展目标，并与团队目标相结合，形成共同发展的动力。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设定个人发展目标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建立学习平台，分享行业前沿知识、优秀案例等资源，支持团队成员自我学习和发展。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提供学习资源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设立激励机制，对团队成员的优秀表现和进步给予及时认可和奖励，激发其自我发展的积极性。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激励与认可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鼓励成员自我发展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建立高效沟通机制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在每次团队会议之前，应设定明确、具体的会议目标，确保与会者能够围绕目标展开讨论，提高会议效率。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设定明确的会议目标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会议议程应包括主题、时间、地点、与会人员等信息，以便与会者提前做好准备。同时，应合理安排会议时间，避免过长或过短。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制定合理的会议议程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在会议过程中，应鼓励团队成员积极参与讨论，分享自己的见解和建议。同时，主持人应引导讨论，确保会议氛围积极、活跃。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鼓励积极参与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定期举行团队会议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搭建交流平台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可以通过定期举办跨部门交流活动、组建跨部门项目小组等方式，为不同部门的员工提供交流机会，增进彼此了解。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强化合作意识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企业应培养员工的团队合作意识，让员工认识到跨部门合作的重要性，鼓励员工积极参与跨部门项目。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打破部门壁垒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企业应积极推动跨部门之间的交流与合作，打破部门之间的壁垒，促进信息共享和资源整合。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促进跨部门交流与合作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https://d.book118.com/746001131112010101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2024-09-25T21:06:47.522</cp:lastPrinted>
  <dcterms:created xsi:type="dcterms:W3CDTF">2024-09-25T13:06:47Z</dcterms:created>
  <dcterms:modified xsi:type="dcterms:W3CDTF">2024-09-25T13:06:49Z</dcterms:modified>
</cp:coreProperties>
</file>