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BBD9A-6F29-4DAF-8B3C-0CB09B9E6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39050-508B-4CC0-961B-1289CC8E8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09F41-7CA8-4CDD-93AC-598F05D29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99D373-BE5E-4645-91DC-8DF1D6466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27F4FE-8F1D-4BB7-A9D4-3AE457378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01881B-9085-4D31-B3DD-46A450F3A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362960-A842-4A0D-951C-181A2C61D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81706D-7281-4050-BEC9-D526BA5E8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2496EE-92AA-46C6-8CE4-07D996C60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41A2B-E1A9-42A9-81B7-BEA498F00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8817B-DEBA-438A-96D4-17316BEB4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01120202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产品质量控制进度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产品质量控制现状分析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产品质量控制实施情况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产品质量问题分析与处理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产品质量控制效果评估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未来产品质量控制计划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87" r="598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满足客户需求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通过质量控制，确保产品达到预设的质量标准，提升产品的整体品质。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确保产品符合客户的期望和要求，提高客户满意度。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优质的产品质量是企业赢得市场份额和保持竞争优势的关键因素。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质量控制流程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质量控制措施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质量控制结果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改进和优化建议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汇报产品质量控制的结果，包括产品合格率、不良品率、客户投诉率等相关数据。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列举在质量控制过程中采取的具体措施和方法，如检验、测试、评估等。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详细介绍产品质量控制的整体流程，包括从原材料采购到最终产品检验的各个环节。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针对质量控制过程中存在的问题和不足，提出改进和优化的建议，以进一步提高产品质量控制水平。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产品质量控制现状分析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原料检验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生产过程监控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成品检验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产品质量控制流程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对采购的原材料进行严格的检验，确保符合质量标准。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在生产过程中，对关键工序进行实时监控，确保产品质量稳定。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对生产出的成品进行全面的检验，确保符合质量要求。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对检验出的不合格品进行及时处理，防止流入市场。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541262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15096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063107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3212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551835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7" name="TextBox 67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国家标准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企业标准</a:t>
            </a:r>
          </a:p>
        </p:txBody>
      </p:sp>
      <p:grpSp>
        <p:nvGrpSpPr>
          <p:cNvPr id="70" name="Group 7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1" name="AutoShape 7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TextBox 9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产品质量标准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3" name="AutoShape 93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5" name="AutoShape 95"/>
          <p:cNvSpPr/>
          <p:nvPr/>
        </p:nvSpPr>
        <p:spPr>
          <a:xfrm>
            <a:off x="6647497" y="337712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6" name="Group 96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97" name="Freeform 97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49" name="AutoShape 149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1" name="TextBox 151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符合国家相关法规和标准要求。</a:t>
            </a:r>
          </a:p>
        </p:txBody>
      </p:sp>
      <p:sp>
        <p:nvSpPr>
          <p:cNvPr id="152" name="TextBox 152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符合行业内的通用标准和规范。</a:t>
            </a:r>
          </a:p>
        </p:txBody>
      </p:sp>
      <p:sp>
        <p:nvSpPr>
          <p:cNvPr id="153" name="TextBox 153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根据企业自身情况制定的更为严格的标准。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负责原料、半成品和成品的检验工作，确保产品质量符合要求。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质量检验员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负责生产过程的监控，确保生产过程中的质量问题得到及时解决。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过程监控员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负责质量标准的制定、修改和完善，以及质量问题的分析和解决。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质量工程师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负责全面管理质量控制工作，确保质量管理体系的有效运行。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质量经理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产品质量控制人员及职责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产品质量控制实施情况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原材料质量控制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建立严格的供应商选择和评估机制，确保供应商具备稳定的质量保证能力和良好的信誉。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对每批进货的原材料进行严格的检验和测试，确保原材料符合相关标准和要求。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对检验不合格的原材料进行隔离、标识和记录，并按照相关流程进行处理，防止不合格原材料进入生产环节。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原材料检验与测试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不合格原材料处理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生产工艺控制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过程检验与监控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生产过程质量控制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建立设备维护与保养制度，定期对生产设备进行检查、维护和保养，确保设备的正常运转和精度。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在生产过程中设置关键控制点，对半成品进行过程检验和监控，及时发现并处理潜在的质量问题。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制定详细的生产工艺规程和作业指导书，确保生产过程中的每个环节都得到有效的控制和管理。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成品检验标准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制定明确的成品检验标准和验收规范，确保成品的质量符合相关标准和客户要求。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成品检验与测试流程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建立完整的成品检验和测试流程，包括外观检查、性能测试、安全性测试等环节，确保成品质量的全面把控。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对检验不合格的成品进行隔离、标识和记录，并按照相关流程进行处理，防止不合格品流入市场。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成品检验与测试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https://d.book118.com/746011202022010042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2024-09-09T09:24:44.305</cp:lastPrinted>
  <dcterms:created xsi:type="dcterms:W3CDTF">2024-09-09T01:24:44Z</dcterms:created>
  <dcterms:modified xsi:type="dcterms:W3CDTF">2024-09-09T01:24:46Z</dcterms:modified>
</cp:coreProperties>
</file>