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740A8-DB1C-4447-A4A3-16BC85CF1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10A4E-3A96-4EB6-9F80-0DC770751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BDAD3-3964-4129-84D6-89FBD07F2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8B53F-AD84-4C94-AC12-7C1C7BB8F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75019-1132-433C-89BC-F5D1958A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496D6-EDBB-4121-A38D-B09EF637D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E8637-A16C-40F4-88F8-B33FBC5C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B2282-2432-4C5E-8471-108F34DFC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AF732-8B11-4F41-A20A-23DAE8872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CC300-FA19-4439-BA94-A48A4CB4E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A74A3-5E8A-4528-A963-22C176137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11204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疆地方史概述\n## 1.新疆历史背景及地理位置\n### 1.1新疆地区的史前文化与历史沿革\n### 1.2新疆的地理位置与地理环境\n### 1.3新疆在历史上的战略地位及重要性\n## 2.新疆各民族的发展与融合\n### 2.1新疆各主要民族的历史渊源与文化特点\n### 2.2新疆各民族在历史上的互动与融合\n### 2.3新疆民族关系的演变与发展\n## 3.新疆地区的宗教与文化\n### 3.1新疆地区的主要宗教信仰及其影响\n### 3.2新疆地区的多元文化及其传承\n### 3.3宗教与文化在新疆历史发展中的作用\n## 4.新疆的政治制度与历史事件\n### 4.1新疆历史上的政治制度变迁\n### 4.2新疆历史上的重要历史事件与人物\n### 4.3新疆政治制度与历史事件对地区发展的影响\n## 5.新疆的经济与科技发展\n### 5.1新疆历史上的经济发展状况\n### 5.2新疆历史上的科技成就与创新\n### 5.3新疆经济科技与地区发展的关系\n## 6.新疆的现代发展与展望\n### 6.1新疆在新中国建立后的发展历程\n### 6.2新疆在当前国家发展战略中的地位与作用\n### 6.3新疆未来的发展前景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新疆地方史概述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新疆历史背景及地理位置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距今约30000年的旧石器时代遗址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新石器时代的彩陶文化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西域文化的交融与发展</a:t>
                </a:r>
                <a:endParaRPr/>
              </a:p>
            </p:txBody>
          </p: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新疆地区的史前文化</a:t>
                </a:r>
                <a:endParaRPr/>
              </a:p>
            </p:txBody>
          </p:sp>
        </p:grpSp>
        <p:grpSp>
          <p:nvGrpSpPr>
            <p:cNvPr id="22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西周时期的西戎文化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秦汉时期的西域都护府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隋唐时期的安西都护府</a:t>
                </a:r>
                <a:endParaRPr/>
              </a:p>
            </p:txBody>
          </p:sp>
          <p:sp>
            <p:nvSpPr>
              <p:cNvPr id="23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新疆地区的历代王朝统治</a:t>
                </a:r>
                <a:endParaRPr/>
              </a:p>
            </p:txBody>
          </p:sp>
          <p:sp>
            <p:nvSpPr>
              <p:cNvPr id="23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汉代的丝绸之路开辟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唐代的西域贸易繁荣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明清时期的丝绸之路衰落</a:t>
                </a:r>
                <a:endParaRPr/>
              </a:p>
            </p:txBody>
          </p:sp>
          <p:sp>
            <p:nvSpPr>
              <p:cNvPr id="23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新疆地区的丝绸之路贸易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新疆地区的史前文化与历史沿革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新疆的地理位置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位于中国的西北部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邻接八个国家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领土面积166万平方公里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新疆的地理环境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地势特点“三山夹两盆”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气候类型多样，如温带大陆性气候、高原气候等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水资源丰富，如塔里木河、伊犁河等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生物多样性丰富，如天山山脉、阿尔金山脉等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新疆的地理位置与地理环境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新疆在历史上的战略地位及重要性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新疆在历史上的战略地位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丝绸之路的交通要道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西域各国与中原王朝的交流桥梁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中国西部的边防重地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新疆在历史上的重要性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政治稳定对国家统一的影响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经济贸易对地区发展的推动作用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文化交流对民族融合的贡献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新疆各民族的发展与融合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维吾尔族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历史渊源：公元7世纪由回鹘人发展而来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文化特点：信仰伊斯兰教，语言为维吾尔语，有丰富的民间艺术</a:t>
                </a:r>
                <a:endParaRPr/>
              </a:p>
            </p:txBody>
          </p:sp>
          <p:sp>
            <p:nvSpPr>
              <p:cNvPr id="2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历史渊源：秦汉时期迁入新疆的汉族移民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文化特点：信仰儒家文化，语言为汉语，有丰富的传统文化</a:t>
                </a:r>
                <a:endParaRPr/>
              </a:p>
            </p:txBody>
          </p:sp>
          <p:sp>
            <p:nvSpPr>
              <p:cNvPr id="2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哈萨克族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历史渊源：公元15世纪由蒙古人发展而来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文化特点：信仰伊斯兰教，语言为哈萨克语，有丰富的民间艺术</a:t>
                </a:r>
                <a:endParaRPr/>
              </a:p>
            </p:txBody>
          </p:sp>
          <p:sp>
            <p:nvSpPr>
              <p:cNvPr id="2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新疆各主要民族的历史渊源与文化特点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各民族间的经济往来</a:t>
                </a:r>
                <a:endParaRPr/>
              </a:p>
            </p:txBody>
          </p:sp>
          <p:sp>
            <p:nvSpPr>
              <p:cNvPr id="2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丝绸之路贸易的推动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各民族间的土地纷争与调和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地区经济共同发展的促进</a:t>
                </a:r>
                <a:endParaRPr/>
              </a:p>
            </p:txBody>
          </p:sp>
        </p:grpSp>
        <p:grpSp>
          <p:nvGrpSpPr>
            <p:cNvPr id="2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各民族间的文化交流</a:t>
                </a:r>
                <a:endParaRPr/>
              </a:p>
            </p:txBody>
          </p:sp>
          <p:sp>
            <p:nvSpPr>
              <p:cNvPr id="2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宗教文化的相互影响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语言文字的交融与传播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民间艺术、习俗的互相借鉴与传承</a:t>
                </a:r>
                <a:endParaRPr/>
              </a:p>
            </p:txBody>
          </p:sp>
        </p:grpSp>
        <p:grpSp>
          <p:nvGrpSpPr>
            <p:cNvPr id="2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各民族间的政治互动</a:t>
                </a:r>
                <a:endParaRPr/>
              </a:p>
            </p:txBody>
          </p:sp>
          <p:sp>
            <p:nvSpPr>
              <p:cNvPr id="2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历代王朝的统治与民族政策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民族自治制度的实施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国家统一与民族关系的协调</a:t>
                </a:r>
                <a:endParaRPr/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新疆各民族在历史上的互动与融合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新疆民族关系的演变与发展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明清时期的民族关系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民族间的战争与冲突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汉族移民与土地的开发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民族关系的紧张与调整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民国时期的民族关系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国民党政府的民族政策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民族间的合作与抵抗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民族关系的复杂与多变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新中国成立后的民族关系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民族区域自治制度的实施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民族团结与发展的政策导向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民族关系的和谐与稳定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新疆地区的宗教与文化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伊斯兰教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历史渊源：公元10世纪传入新疆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影响：信仰人数众多，对维吾尔族、哈萨克族等民族有较大影响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社会作用：宗教教义对民族心理、道德观念的影响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基督教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历史渊源：公元19世纪传入新疆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影响：信仰人数较少，对部分汉族居民有较大影响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社会作用：宗教教义对信徒生活方式、价值观的影响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佛教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历史渊源：公元2世纪传入新疆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影响：信仰人数较少，对部分藏族、蒙古族居民有较大影响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社会作用：宗教教义对信徒心灵、行为准则的影响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新疆地区的主要宗教信仰及其影响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语言文化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汉语、维吾尔语、哈萨克语等多元语言并存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语言文字的发展与传播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语言文化的保护与传承</a:t>
                </a:r>
                <a:endParaRPr/>
              </a:p>
            </p:txBody>
          </p:sp>
          <p:sp>
            <p:nvSpPr>
              <p:cNvPr id="3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艺术文化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维吾尔族、哈萨克族等民族的民间艺术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汉族的传统艺术形式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艺术文化的交流与融合</a:t>
                </a:r>
                <a:endParaRPr/>
              </a:p>
            </p:txBody>
          </p:sp>
          <p:sp>
            <p:nvSpPr>
              <p:cNvPr id="3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民俗文化   -各民族的风俗习惯与节庆活动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民俗文化的传承与保护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民俗文化的创新与发展</a:t>
                </a:r>
                <a:endParaRPr/>
              </a:p>
            </p:txBody>
          </p:sp>
          <p:sp>
            <p:nvSpPr>
              <p:cNvPr id="3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新疆地区的多元文化及其传承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宗教与文化在新疆历史发展中的作用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宗教对新疆历史发展的影响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宗教文化的传播与交融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宗教对民族心理、道德观念的影响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宗教对社会稳定的作用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文化对新疆历史发展的影响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文化交流对民族融合的贡献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文化传承对地区发展的推动作用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文化创新对民族进步的影响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https://d.book118.com/746011204034010054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新疆地方史概述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2024-09-21T05:14:47.762</cp:lastPrinted>
  <dcterms:created xsi:type="dcterms:W3CDTF">2024-09-20T21:14:47Z</dcterms:created>
  <dcterms:modified xsi:type="dcterms:W3CDTF">2024-09-20T21:14:49Z</dcterms:modified>
</cp:coreProperties>
</file>