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4"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tags" Target="tags/tag495.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059482-7B24-4702-B997-6B93B48B6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8B6CFA-AFBD-44BF-947D-2888621F2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D02543-C2CD-4242-9FF3-880BFE002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D68B44-BA7E-4B14-ABF8-DE0275DA0B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BF13A7-6A64-4D15-AB43-D28E90A894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4E08E4-562B-4C9D-AA4E-AE02FB2590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F335D7-01D1-4667-BEFB-29C8A317ED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C32EB8-DEB9-4D1E-8FE9-1E8676BF85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8624EF-1D81-4694-ACB7-4DDD8B21D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F0CE2-4145-4BBB-8033-F576FD2AE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BCEE6-FD37-404F-AB47-5B573FC20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17.xml" /><Relationship Id="rId4" Type="http://schemas.openxmlformats.org/officeDocument/2006/relationships/tags" Target="../tags/tag41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5.xml" /><Relationship Id="rId2" Type="http://schemas.openxmlformats.org/officeDocument/2006/relationships/notesSlide" Target="../notesSlides/notesSlide3.xml" /><Relationship Id="rId3" Type="http://schemas.openxmlformats.org/officeDocument/2006/relationships/tags" Target="../tags/tag420.xml" /><Relationship Id="rId4" Type="http://schemas.openxmlformats.org/officeDocument/2006/relationships/tags" Target="../tags/tag421.xml" /><Relationship Id="rId5" Type="http://schemas.openxmlformats.org/officeDocument/2006/relationships/tags" Target="../tags/tag422.xml" /><Relationship Id="rId6" Type="http://schemas.openxmlformats.org/officeDocument/2006/relationships/tags" Target="../tags/tag423.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26.xml" /><Relationship Id="rId4" Type="http://schemas.openxmlformats.org/officeDocument/2006/relationships/tags" Target="../tags/tag42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6.xml" /><Relationship Id="rId3" Type="http://schemas.openxmlformats.org/officeDocument/2006/relationships/tags" Target="../tags/tag432.xml" /><Relationship Id="rId4" Type="http://schemas.openxmlformats.org/officeDocument/2006/relationships/tags" Target="../tags/tag43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0.xml" /><Relationship Id="rId2" Type="http://schemas.openxmlformats.org/officeDocument/2006/relationships/notesSlide" Target="../notesSlides/notesSlide7.xml" /><Relationship Id="rId3" Type="http://schemas.openxmlformats.org/officeDocument/2006/relationships/tags" Target="../tags/tag435.xml" /><Relationship Id="rId4" Type="http://schemas.openxmlformats.org/officeDocument/2006/relationships/tags" Target="../tags/tag436.xml" /><Relationship Id="rId5" Type="http://schemas.openxmlformats.org/officeDocument/2006/relationships/tags" Target="../tags/tag437.xml" /><Relationship Id="rId6" Type="http://schemas.openxmlformats.org/officeDocument/2006/relationships/tags" Target="../tags/tag43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3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41.xml" /><Relationship Id="rId4" Type="http://schemas.openxmlformats.org/officeDocument/2006/relationships/tags" Target="../tags/tag44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5.xml" /><Relationship Id="rId2" Type="http://schemas.openxmlformats.org/officeDocument/2006/relationships/notesSlide" Target="../notesSlides/notesSlide11.xml" /><Relationship Id="rId3" Type="http://schemas.openxmlformats.org/officeDocument/2006/relationships/tags" Target="../tags/tag450.xml" /><Relationship Id="rId4" Type="http://schemas.openxmlformats.org/officeDocument/2006/relationships/tags" Target="../tags/tag451.xml" /><Relationship Id="rId5" Type="http://schemas.openxmlformats.org/officeDocument/2006/relationships/tags" Target="../tags/tag452.xml" /><Relationship Id="rId6" Type="http://schemas.openxmlformats.org/officeDocument/2006/relationships/tags" Target="../tags/tag453.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59.xml" /><Relationship Id="rId4" Type="http://schemas.openxmlformats.org/officeDocument/2006/relationships/tags" Target="../tags/tag46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62.xml" /><Relationship Id="rId4" Type="http://schemas.openxmlformats.org/officeDocument/2006/relationships/tags" Target="../tags/tag46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0.xml" /><Relationship Id="rId2" Type="http://schemas.openxmlformats.org/officeDocument/2006/relationships/notesSlide" Target="../notesSlides/notesSlide15.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 Id="rId6" Type="http://schemas.openxmlformats.org/officeDocument/2006/relationships/tags" Target="../tags/tag46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71.xml" /><Relationship Id="rId4" Type="http://schemas.openxmlformats.org/officeDocument/2006/relationships/tags" Target="../tags/tag47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2.xml" /><Relationship Id="rId2" Type="http://schemas.openxmlformats.org/officeDocument/2006/relationships/notesSlide" Target="../notesSlides/notesSlide18.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tags" Target="../tags/tag479.xml" /><Relationship Id="rId6" Type="http://schemas.openxmlformats.org/officeDocument/2006/relationships/tags" Target="../tags/tag48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8.xml" /><Relationship Id="rId2" Type="http://schemas.openxmlformats.org/officeDocument/2006/relationships/notesSlide" Target="../notesSlides/notesSlide19.xml" /><Relationship Id="rId3" Type="http://schemas.openxmlformats.org/officeDocument/2006/relationships/tags" Target="../tags/tag483.xml" /><Relationship Id="rId4" Type="http://schemas.openxmlformats.org/officeDocument/2006/relationships/tags" Target="../tags/tag484.xml" /><Relationship Id="rId5" Type="http://schemas.openxmlformats.org/officeDocument/2006/relationships/tags" Target="../tags/tag485.xml" /><Relationship Id="rId6" Type="http://schemas.openxmlformats.org/officeDocument/2006/relationships/tags" Target="../tags/tag486.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89.xml" /><Relationship Id="rId4" Type="http://schemas.openxmlformats.org/officeDocument/2006/relationships/tags" Target="../tags/tag49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1.xml" /><Relationship Id="rId3" Type="http://schemas.openxmlformats.org/officeDocument/2006/relationships/tags" Target="../tags/tag492.xml" /><Relationship Id="rId4" Type="http://schemas.openxmlformats.org/officeDocument/2006/relationships/tags" Target="../tags/tag49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1212214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维克多特纳与《表演人类学》</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一、理论核心</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三、实践成果</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参考内容</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二、研究方法</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四、结论</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维克多特纳（Victor Turner）是当代著名的文化人类学家，他的学术生涯对表演人类学的发展产生了深远的影响。本次演示将探讨维克多特纳的表演人类学思想，包括其理论核心、研究方法以及实践成果等方面。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一、理论核心</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一、理论核心</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维克多特纳的表演人类学理论核心主要包括“表演空间”和“表演时间”两个概念。与传统人类学观点不同，他认为人类社会中的各种文化现象并不是静态的，而是在不断变化和发展的过程中。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一、理论核心</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表演空间”指的是文化现象得以展现的具体场所，如仪式、庆典、舞蹈等。维克多特纳认为，这些文化现象并不是孤立存在的，而是与特定的社会结构和文化背景密切相关。因此，他强调对文化现象的表演性研究，应该其背后的社会结构和文化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一、理论核心</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表演时间”则是指文化现象在特定时间节点上的表现。维克多特纳认为，时间不仅是一种客观的存在，更是一种社会建构的产物。在不同的文化中，人们对时间的理解和运用方式不同，因此，文化现象在时间上的表现也会有所不同。对表演人类学的研究，不仅要文化现象在空间上的表现，也要对其在时间上的演变过程进行深入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二、研究方法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维克多特纳在表演人类学研究中使用的方法主要包括田野调查和舞台表演分析等。与传统人类学方法相比，他的研究方法更加注重对文化现象的动态研究和实际观察。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在田野调查方面，维克多特纳强调对文化现象进行深入的实地考察，通过参与观察和深入访谈的方式，获取第一手资料。这种方法与传统人类学所采用的文献研究法有所不同，更加注重实证研究。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二、研究方法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舞台表演分析则是维克多特纳的另一种重要研究方法。他认为，文化现象的表演本质可以借鉴戏剧舞台的表现手法进行分析。通过观察文化现象的表演过程，可以深入理解其背后的社会和文化意义。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三、实践成果</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三、实践成果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维克多特纳的表演人类学思想在实践中取得了丰硕的成果。他在戏剧表演、文化娱乐等多个领域进行了深入研究，并发表了一系列具有影响力的学术著作。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三、实践成果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在戏剧表演领域，维克多特纳通过对非洲和南美洲等地的民族戏剧研究，揭示了表演在文化传承和身份认同过程中的重要作用。他认为，戏剧表演不仅是文化现象的展示，更是社会交往和群体凝聚力的关键。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三、实践成果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文化娱乐方面，维克多特纳对流行文化和大众传媒的影响力进行了深入研究。他指出，娱乐产业作为一种文化产业，对人们的价值观和行为模式产生着深远影响。同时，大众传媒也在塑造着民族文化和国家形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四、结论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的来说，维克多特纳在表演人类学领域做出了独特的贡献。他的理论核心、研究方法和实践成果都为该领域的发展提供了新的视角和启示。通过对文化现象的动态研究和深入探讨，他拓展了人类学的疆界，为后人留下了宝贵的学术遗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展望未来，表演人类学将继续文化现象的表演性本质，进一步深化对文化、社会和人类行为之间关系的理解。随着全球化和跨文化交流的不断发展，表演人类学将在研究不同文化间的冲突、融合和互动方面发挥更加重要的作用。随着技术的进步和数据科学的应用，表演人类学的研究方法和手段也将得到不断拓展和创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舞动、社会与舞蹈过程：表演的社会人类学的视角</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舞动、社会与舞蹈过程：表演的社会人类学的视角</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舞动，一种极具表现力的艺术形式，在特定的场域中传递着强烈的情感和寓意。在这篇文章中，我们将从舞动的场域、社会与舞蹈过程的相互关系、表演的社会人类学等方面，探讨舞动如何与社会的动态过程紧密相连，以及舞动在社会人类学视角下的独特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舞动、社会与舞蹈过程：表演的社会人类学的视角</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舞动的场域：舞蹈的形态、风格和舞者舞动的场域是舞者与观众共享的空间，也是舞蹈作品赖以存在的物理环境。在这个场域中，舞蹈的形态、风格和舞者都是关键的元素。不同的舞蹈风格，如古典芭蕾、现代舞、街舞等，呈现出截然不同的视觉效果和情感表达。此外，舞者作为舞蹈的主体，通过身体动作、姿势和表情等元素，将内心的情感和寓意传递给观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https://d.book118.com/746012122145010041</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23</Slides>
  <Notes>21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23</vt:i4>
      </vt:variant>
    </vt:vector>
  </HeadingPairs>
  <TitlesOfParts>
    <vt:vector baseType="lpstr" size="33">
      <vt:lpstr>Arial</vt:lpstr>
      <vt:lpstr>Calibri</vt:lpstr>
      <vt:lpstr>微软雅黑</vt:lpstr>
      <vt:lpstr>汉仪旗黑-85S</vt:lpstr>
      <vt:lpstr>思源黑体 CN Bold</vt:lpstr>
      <vt:lpstr>仿宋</vt:lpstr>
      <vt:lpstr>Calibri Light</vt:lpstr>
      <vt:lpstr>隶书</vt:lpstr>
      <vt:lpstr>汉仪尚巍手书W</vt:lpstr>
      <vt:lpstr>Office Theme</vt:lpstr>
      <vt:lpstr>维克多特纳与《表演人类学》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2024-09-08T14:59:57.883</cp:lastPrinted>
  <dcterms:created xsi:type="dcterms:W3CDTF">2024-09-08T06:59:57Z</dcterms:created>
  <dcterms:modified xsi:type="dcterms:W3CDTF">2024-09-08T07:00:05Z</dcterms:modified>
</cp:coreProperties>
</file>