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431610-0507-49D1-8A1B-A50963F92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8C33C-8F83-4EBB-8525-B44C9B5DE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8AF243-124C-4AF2-A5DF-A1369E985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40E7EE-40DE-432A-81C4-125C3A7EE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6B2AE9-BD5D-4C96-B11C-55AA0C4E4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D18359-3FA1-4FE6-A53D-397352042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A34975-F306-40FB-AB22-FEBD40219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A40833-9A0E-4475-AA5D-0DF8DC54B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38F695-4678-4B3D-A66E-98C6248FE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0B59C2-DFBC-4414-ABF0-CCC461F36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187650-DF89-4516-8F53-9195EE53D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01213415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国际企业全面风险管理先进实践案例分享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国际企业全面风险管理概述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先进实践案例一：某跨国能源公司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先进实践案例二：某国际金融机构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先进实践案例三：某全球制造业巨头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先进实践案例四：某跨国科技公司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4850" r="48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应对全球化带来的挑战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随着全球化的深入发展，国际企业面临的市场环境日益复杂，风险也随之增加。为了有效应对这些挑战，企业需要建立完善的风险管理体系。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提升企业风险管理水平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通过分享国际企业全面风险管理的先进实践案例，可以帮助国内企业了解并掌握国际先进的风险管理理念和方法，提升企业风险管理水平。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有效的风险管理是企业可持续发展的重要保障。通过学习和借鉴国际先进的风险管理经验，国内企业可以更好地识别、评估和应对风险，实现可持续发展。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包括风险管理组织架构、风险管理流程、风险管理信息系统等方面的内容。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国际企业全面风险管理体系建设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包括风险识别、评估、监控和应对等方面的技术和方法，如风险矩阵、敏感性分析、蒙特卡罗模拟等。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风险管理技术和方法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分享国际企业在风险管理方面的成功实践案例，涉及不同行业和领域，如金融、能源、制造业等。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风险管理实践案例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探讨国际企业在风险管理过程中面临的挑战和问题，以及相应的解决策略和方法。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风险管理挑战和对策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国际企业全面风险管理概述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风险管理是指企业通过对潜在风险进行识别、评估、监控和应对，以降低风险对企业经营目标和财务状况的影响。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随着全球化进程的加速和企业竞争的日益激烈，国际企业面临的风险日益复杂多变。有效的风险管理不仅有助于保护企业的资产和收益，还能提高企业的竞争力和可持续发展能力。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政治风险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经济风险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社会风险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技术风险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国际企业面临的主要风险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1244" r="1124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包括政治不稳定、政策变化、战争等因素，可能导致企业无法正常经营或遭受重大损失。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涉及汇率波动、通货膨胀、经济衰退等，影响企业的盈利能力和市场需求。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包括文化差异、社会不稳定、恐怖主义等，可能对企业的员工安全和企业声誉造成威胁。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涉及技术更新迅速、网络安全、数据泄露等，可能对企业的运营和信息安全带来挑战。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892" r="138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417" r="2141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风险监控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全面风险管理框架与流程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通过全面梳理企业的业务流程和外部环境，发现潜在的风险因素。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建立风险监控机制，持续跟踪和评估风险的变化情况，确保及时应对。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对识别出的风险进行量化和定性评估，确定风险的概率和影响程度。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根据风险评估结果，制定相应的风险应对措施，包括风险规避、降低、转移和接受等策略。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先进实践案例一：某跨国能源公司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738" r="127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公司背景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该跨国能源公司是一家在全球范围内从事石油、天然气勘探、开发和生产的大型企业，拥有广泛的业务网络和复杂的运营环境。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面临的主要风险包括政治风险、经济风险、自然灾害风险、技术风险以及运营风险等。为了有效识别这些风险，公司建立了专门的风险管理团队，通过定期的风险评估会议和报告机制，及时发现并记录潜在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公司背景及风险识别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公司采用定性和定量相结合的方法进行风险评估。定性评估主要依赖于专家判断和经验，对潜在风险的发生概率和影响程度进行初步评估。定量评估则通过数据分析和统计模型，对风险进行更精确的度量。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风险量化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在风险量化方面，公司运用先进的统计技术和金融工程方法，如蒙特卡罗模拟、敏感性分析等，对各类风险进行量化分析，以便更准确地了解潜在损失和不确定性。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风险评估与量化方法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评估结果，公司制定相应的风险应对措施。例如，针对政治风险，公司会加强与当地政府的沟通与合作，同时建立政治风险保险机制；针对经济风险，公司会运用金融衍生工具进行对冲；针对自然灾害风险，公司会加强灾害预警和应急响应机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风险应对措施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确保风险应对措施的有效性，公司会定期对风险管理效果进行评估。评估方法包括关键指标分析、风险事件跟踪、内部审计和外部审计等。通过这些评估手段，公司可以及时了解风险管理措施的执行情况和实际效果，并针对存在的问题进行持续改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风险应对措施及效果评估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先进实践案例二：某国际金融机构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https://d.book118.com/746012134151010051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2024-09-17T13:54:18.028</cp:lastPrinted>
  <dcterms:created xsi:type="dcterms:W3CDTF">2024-09-17T05:54:18Z</dcterms:created>
  <dcterms:modified xsi:type="dcterms:W3CDTF">2024-09-17T05:54:20Z</dcterms:modified>
</cp:coreProperties>
</file>